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11" r:id="rId2"/>
    <p:sldId id="317" r:id="rId3"/>
    <p:sldId id="315" r:id="rId4"/>
    <p:sldId id="283" r:id="rId5"/>
    <p:sldId id="259" r:id="rId6"/>
    <p:sldId id="331" r:id="rId7"/>
    <p:sldId id="316" r:id="rId8"/>
    <p:sldId id="337" r:id="rId9"/>
    <p:sldId id="266" r:id="rId10"/>
    <p:sldId id="332" r:id="rId11"/>
    <p:sldId id="336" r:id="rId12"/>
    <p:sldId id="327" r:id="rId13"/>
    <p:sldId id="338" r:id="rId14"/>
    <p:sldId id="330" r:id="rId15"/>
    <p:sldId id="302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746"/>
    <a:srgbClr val="E95133"/>
    <a:srgbClr val="921208"/>
    <a:srgbClr val="F7F7F7"/>
    <a:srgbClr val="EF9322"/>
    <a:srgbClr val="5FBD98"/>
    <a:srgbClr val="B6D346"/>
    <a:srgbClr val="99C5AD"/>
    <a:srgbClr val="4AC0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4" autoAdjust="0"/>
    <p:restoredTop sz="94477" autoAdjust="0"/>
  </p:normalViewPr>
  <p:slideViewPr>
    <p:cSldViewPr snapToGrid="0">
      <p:cViewPr varScale="1">
        <p:scale>
          <a:sx n="81" d="100"/>
          <a:sy n="81" d="100"/>
        </p:scale>
        <p:origin x="763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F7B356-44B7-4C91-9F05-1F5067729FA3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BF2FF-AB26-42B1-B18B-19F5B70C60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084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037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BFE7A-CB82-4A69-B741-9F78CC92ED0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481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704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sz="2000" kern="1200" dirty="0">
              <a:solidFill>
                <a:schemeClr val="accent4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801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776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1973D51-9E3B-48CE-BDA2-02AEC927BE09}" type="slidenum">
              <a:rPr lang="zh-CN" altLang="en-US" smtClean="0"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5029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653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320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28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607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805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125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35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77419" y="419100"/>
            <a:ext cx="7289800" cy="683927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>
                    <a:lumMod val="50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3118246" y="1096995"/>
            <a:ext cx="5955507" cy="31432"/>
            <a:chOff x="3060700" y="4724400"/>
            <a:chExt cx="5955507" cy="31432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85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77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672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518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35" y="-1"/>
            <a:ext cx="12204435" cy="6876197"/>
          </a:xfrm>
          <a:prstGeom prst="rect">
            <a:avLst/>
          </a:prstGeom>
          <a:blipFill dpi="0" rotWithShape="1">
            <a:blip r:embed="rId14">
              <a:alphaModFix amt="29000"/>
              <a:duotone>
                <a:prstClr val="black"/>
                <a:srgbClr val="E4E4E4">
                  <a:tint val="45000"/>
                  <a:satMod val="400000"/>
                </a:srgbClr>
              </a:duotone>
            </a:blip>
            <a:srcRect/>
            <a:tile tx="0" ty="0" sx="100000" sy="100000" flip="none" algn="tl"/>
          </a:blipFill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9DFC4-FDED-4B41-982D-8052FC63661B}" type="datetimeFigureOut">
              <a:rPr lang="zh-CN" altLang="en-US" smtClean="0"/>
              <a:pPr/>
              <a:t>2021/8/13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FFF5A-79EA-4B61-A2E3-443713E820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69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0" Type="http://schemas.openxmlformats.org/officeDocument/2006/relationships/tags" Target="../tags/tag20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image" Target="../media/image5.jpe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image" Target="../media/image4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3.jpeg"/><Relationship Id="rId5" Type="http://schemas.openxmlformats.org/officeDocument/2006/relationships/tags" Target="../tags/tag6.xml"/><Relationship Id="rId10" Type="http://schemas.openxmlformats.org/officeDocument/2006/relationships/notesSlide" Target="../notesSlides/notesSlide3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6.xml"/><Relationship Id="rId1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56"/>
          <p:cNvSpPr/>
          <p:nvPr/>
        </p:nvSpPr>
        <p:spPr>
          <a:xfrm flipH="1">
            <a:off x="7646949" y="3272757"/>
            <a:ext cx="468350" cy="468352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3" name="组合 41"/>
          <p:cNvGrpSpPr/>
          <p:nvPr/>
        </p:nvGrpSpPr>
        <p:grpSpPr>
          <a:xfrm>
            <a:off x="2937165" y="4386263"/>
            <a:ext cx="5955507" cy="31432"/>
            <a:chOff x="3060700" y="4724400"/>
            <a:chExt cx="5955507" cy="31432"/>
          </a:xfrm>
        </p:grpSpPr>
        <p:cxnSp>
          <p:nvCxnSpPr>
            <p:cNvPr id="40" name="直接连接符 39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42"/>
          <p:cNvGrpSpPr/>
          <p:nvPr/>
        </p:nvGrpSpPr>
        <p:grpSpPr>
          <a:xfrm>
            <a:off x="2937165" y="5294313"/>
            <a:ext cx="5955507" cy="31432"/>
            <a:chOff x="3060700" y="4724400"/>
            <a:chExt cx="5955507" cy="31432"/>
          </a:xfrm>
        </p:grpSpPr>
        <p:cxnSp>
          <p:nvCxnSpPr>
            <p:cNvPr id="44" name="直接连接符 43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文本框 59"/>
          <p:cNvSpPr txBox="1"/>
          <p:nvPr/>
        </p:nvSpPr>
        <p:spPr>
          <a:xfrm>
            <a:off x="4564194" y="4459105"/>
            <a:ext cx="2864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err="1">
                <a:solidFill>
                  <a:schemeClr val="accent3"/>
                </a:solidFill>
                <a:latin typeface="+mj-ea"/>
              </a:rPr>
              <a:t>Huya</a:t>
            </a:r>
            <a:r>
              <a:rPr lang="en-US" altLang="zh-CN" sz="4400" dirty="0">
                <a:solidFill>
                  <a:schemeClr val="accent3"/>
                </a:solidFill>
                <a:latin typeface="+mj-ea"/>
              </a:rPr>
              <a:t>-Room</a:t>
            </a:r>
            <a:endParaRPr lang="zh-CN" altLang="en-US" sz="44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组合 62"/>
          <p:cNvGrpSpPr/>
          <p:nvPr/>
        </p:nvGrpSpPr>
        <p:grpSpPr>
          <a:xfrm>
            <a:off x="3380368" y="5418774"/>
            <a:ext cx="4886549" cy="382032"/>
            <a:chOff x="3721299" y="5590000"/>
            <a:chExt cx="4886549" cy="382032"/>
          </a:xfrm>
        </p:grpSpPr>
        <p:sp>
          <p:nvSpPr>
            <p:cNvPr id="61" name="文本框 60"/>
            <p:cNvSpPr txBox="1"/>
            <p:nvPr/>
          </p:nvSpPr>
          <p:spPr>
            <a:xfrm>
              <a:off x="3721299" y="5590000"/>
              <a:ext cx="33059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21</a:t>
              </a:r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年小程序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【</a:t>
              </a:r>
              <a:r>
                <a:rPr lang="en-US" altLang="zh-CN" dirty="0" err="1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SmartPromoter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】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6796134" y="5602700"/>
              <a:ext cx="18117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时间：</a:t>
              </a: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2021.8.13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" name="2"/>
          <p:cNvGrpSpPr/>
          <p:nvPr/>
        </p:nvGrpSpPr>
        <p:grpSpPr>
          <a:xfrm>
            <a:off x="4905533" y="1526396"/>
            <a:ext cx="1749828" cy="1749830"/>
            <a:chOff x="2612811" y="1661839"/>
            <a:chExt cx="2081664" cy="2081664"/>
          </a:xfrm>
        </p:grpSpPr>
        <p:grpSp>
          <p:nvGrpSpPr>
            <p:cNvPr id="7" name="组合 22"/>
            <p:cNvGrpSpPr/>
            <p:nvPr/>
          </p:nvGrpSpPr>
          <p:grpSpPr>
            <a:xfrm flipH="1">
              <a:off x="2612811" y="1661839"/>
              <a:ext cx="2081664" cy="2081664"/>
              <a:chOff x="2848131" y="1860029"/>
              <a:chExt cx="3807502" cy="3807502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3206122" y="1774132"/>
              <a:ext cx="866157" cy="18673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b="1" dirty="0">
                  <a:solidFill>
                    <a:schemeClr val="accent1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2</a:t>
              </a:r>
              <a:endParaRPr lang="zh-CN" altLang="en-US" sz="9600" b="1" dirty="0">
                <a:solidFill>
                  <a:schemeClr val="accent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8" name="0"/>
          <p:cNvGrpSpPr/>
          <p:nvPr/>
        </p:nvGrpSpPr>
        <p:grpSpPr>
          <a:xfrm>
            <a:off x="4905533" y="1526396"/>
            <a:ext cx="1749828" cy="1749830"/>
            <a:chOff x="4315728" y="1022605"/>
            <a:chExt cx="2081664" cy="2081664"/>
          </a:xfrm>
        </p:grpSpPr>
        <p:grpSp>
          <p:nvGrpSpPr>
            <p:cNvPr id="9" name="组合 27"/>
            <p:cNvGrpSpPr/>
            <p:nvPr/>
          </p:nvGrpSpPr>
          <p:grpSpPr>
            <a:xfrm flipH="1">
              <a:off x="4315728" y="1022605"/>
              <a:ext cx="2081664" cy="2081664"/>
              <a:chOff x="2848131" y="1860029"/>
              <a:chExt cx="3807502" cy="380750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4888013" y="1127811"/>
              <a:ext cx="904297" cy="18673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b="1" dirty="0">
                  <a:solidFill>
                    <a:schemeClr val="accent2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0</a:t>
              </a:r>
              <a:endParaRPr lang="zh-CN" altLang="en-US" sz="9600" b="1" dirty="0">
                <a:solidFill>
                  <a:schemeClr val="accent2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10" name="1"/>
          <p:cNvGrpSpPr/>
          <p:nvPr/>
        </p:nvGrpSpPr>
        <p:grpSpPr>
          <a:xfrm>
            <a:off x="4905533" y="1526396"/>
            <a:ext cx="1749828" cy="1749830"/>
            <a:chOff x="5766637" y="2057824"/>
            <a:chExt cx="2081664" cy="2081664"/>
          </a:xfrm>
        </p:grpSpPr>
        <p:grpSp>
          <p:nvGrpSpPr>
            <p:cNvPr id="11" name="组合 32"/>
            <p:cNvGrpSpPr/>
            <p:nvPr/>
          </p:nvGrpSpPr>
          <p:grpSpPr>
            <a:xfrm flipH="1">
              <a:off x="5766637" y="2057824"/>
              <a:ext cx="2081664" cy="2081664"/>
              <a:chOff x="2848131" y="1860029"/>
              <a:chExt cx="3807502" cy="3807502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6505484" y="2138600"/>
              <a:ext cx="570810" cy="1867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 b="1" dirty="0">
                  <a:solidFill>
                    <a:schemeClr val="accent3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1</a:t>
              </a:r>
              <a:endParaRPr lang="zh-CN" altLang="en-US" sz="9600" b="1" dirty="0">
                <a:solidFill>
                  <a:schemeClr val="accent3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grpSp>
        <p:nvGrpSpPr>
          <p:cNvPr id="12" name="6"/>
          <p:cNvGrpSpPr/>
          <p:nvPr/>
        </p:nvGrpSpPr>
        <p:grpSpPr>
          <a:xfrm>
            <a:off x="4905533" y="1526396"/>
            <a:ext cx="1749828" cy="1749830"/>
            <a:chOff x="7314523" y="1440019"/>
            <a:chExt cx="2081664" cy="2081664"/>
          </a:xfrm>
        </p:grpSpPr>
        <p:grpSp>
          <p:nvGrpSpPr>
            <p:cNvPr id="13" name="组合 12"/>
            <p:cNvGrpSpPr/>
            <p:nvPr/>
          </p:nvGrpSpPr>
          <p:grpSpPr>
            <a:xfrm flipH="1">
              <a:off x="7314523" y="1440019"/>
              <a:ext cx="2081664" cy="2081664"/>
              <a:chOff x="2848131" y="1860029"/>
              <a:chExt cx="3807502" cy="3807502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7910886" y="1533846"/>
              <a:ext cx="1098811" cy="18673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b="1" dirty="0">
                  <a:solidFill>
                    <a:schemeClr val="accent4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</a:rPr>
                <a:t>IT</a:t>
              </a:r>
              <a:endParaRPr lang="zh-CN" altLang="en-US" sz="9600" b="1" dirty="0">
                <a:solidFill>
                  <a:schemeClr val="accent4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endParaRPr>
            </a:p>
          </p:txBody>
        </p:sp>
      </p:grpSp>
      <p:sp>
        <p:nvSpPr>
          <p:cNvPr id="51" name="椭圆 50"/>
          <p:cNvSpPr/>
          <p:nvPr/>
        </p:nvSpPr>
        <p:spPr>
          <a:xfrm flipH="1">
            <a:off x="3769010" y="1136862"/>
            <a:ext cx="417953" cy="417953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 flipH="1">
            <a:off x="3380368" y="1439226"/>
            <a:ext cx="275632" cy="275632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 flipH="1">
            <a:off x="5171262" y="3064157"/>
            <a:ext cx="525156" cy="525154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5" name="椭圆 54"/>
          <p:cNvSpPr/>
          <p:nvPr/>
        </p:nvSpPr>
        <p:spPr>
          <a:xfrm flipH="1">
            <a:off x="4357832" y="3097897"/>
            <a:ext cx="275632" cy="275632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6" name="椭圆 55"/>
          <p:cNvSpPr/>
          <p:nvPr/>
        </p:nvSpPr>
        <p:spPr>
          <a:xfrm flipH="1">
            <a:off x="7043950" y="1302282"/>
            <a:ext cx="514166" cy="514164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 flipH="1">
            <a:off x="9209491" y="2632018"/>
            <a:ext cx="580544" cy="580546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 flipH="1">
            <a:off x="1898212" y="2323370"/>
            <a:ext cx="564888" cy="564890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 flipH="1">
            <a:off x="10385658" y="2360688"/>
            <a:ext cx="275632" cy="275632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 flipH="1">
            <a:off x="1164773" y="2416057"/>
            <a:ext cx="275632" cy="275632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729761"/>
      </p:ext>
    </p:extLst>
  </p:cSld>
  <p:clrMapOvr>
    <a:masterClrMapping/>
  </p:clrMapOvr>
  <p:transition spd="slow">
    <p:random/>
  </p:transition>
  <p:extLst>
    <p:ext uri="{E180D4A7-C9FB-4DFB-919C-405C955672EB}">
      <p14:showEvtLst xmlns:p14="http://schemas.microsoft.com/office/powerpoint/2010/main">
        <p14:playEvt time="1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体育赛事获取</a:t>
            </a:r>
          </a:p>
        </p:txBody>
      </p:sp>
      <p:sp>
        <p:nvSpPr>
          <p:cNvPr id="28" name="TextBox 3"/>
          <p:cNvSpPr txBox="1"/>
          <p:nvPr/>
        </p:nvSpPr>
        <p:spPr>
          <a:xfrm>
            <a:off x="7733579" y="2295631"/>
            <a:ext cx="5178088" cy="1082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spcBef>
                <a:spcPts val="1000"/>
              </a:spcBef>
              <a:defRPr sz="2800">
                <a:solidFill>
                  <a:srgbClr val="FF0000"/>
                </a:solidFill>
                <a:latin typeface="微软雅黑" pitchFamily="34" charset="-122"/>
              </a:defRPr>
            </a:lvl1pPr>
          </a:lstStyle>
          <a:p>
            <a:r>
              <a:rPr lang="zh-CN" altLang="en-US" dirty="0"/>
              <a:t>体育赛事实时</a:t>
            </a:r>
            <a:endParaRPr lang="en-US" altLang="zh-CN" dirty="0"/>
          </a:p>
          <a:p>
            <a:r>
              <a:rPr lang="zh-CN" altLang="en-US" dirty="0"/>
              <a:t>情况网络接口获取</a:t>
            </a:r>
          </a:p>
        </p:txBody>
      </p:sp>
      <p:sp>
        <p:nvSpPr>
          <p:cNvPr id="29" name="TextBox 4"/>
          <p:cNvSpPr txBox="1"/>
          <p:nvPr/>
        </p:nvSpPr>
        <p:spPr>
          <a:xfrm>
            <a:off x="7924758" y="4225323"/>
            <a:ext cx="518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采用与直播相结合的方式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促进主播的直播方向多元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769698" y="3543968"/>
            <a:ext cx="3476109" cy="1588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grpSp>
        <p:nvGrpSpPr>
          <p:cNvPr id="3" name="组合 40"/>
          <p:cNvGrpSpPr/>
          <p:nvPr/>
        </p:nvGrpSpPr>
        <p:grpSpPr>
          <a:xfrm>
            <a:off x="6581353" y="2001718"/>
            <a:ext cx="1116623" cy="1116623"/>
            <a:chOff x="5418452" y="307702"/>
            <a:chExt cx="599448" cy="599448"/>
          </a:xfrm>
        </p:grpSpPr>
        <p:grpSp>
          <p:nvGrpSpPr>
            <p:cNvPr id="4" name="组合 41"/>
            <p:cNvGrpSpPr/>
            <p:nvPr/>
          </p:nvGrpSpPr>
          <p:grpSpPr>
            <a:xfrm>
              <a:off x="5418452" y="307702"/>
              <a:ext cx="599448" cy="599448"/>
              <a:chOff x="4131160" y="713581"/>
              <a:chExt cx="881684" cy="881684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3" name="Freeform 72"/>
            <p:cNvSpPr>
              <a:spLocks noEditPoints="1"/>
            </p:cNvSpPr>
            <p:nvPr/>
          </p:nvSpPr>
          <p:spPr bwMode="auto">
            <a:xfrm>
              <a:off x="5580112" y="455050"/>
              <a:ext cx="297176" cy="297712"/>
            </a:xfrm>
            <a:custGeom>
              <a:avLst/>
              <a:gdLst>
                <a:gd name="T0" fmla="*/ 337 w 411"/>
                <a:gd name="T1" fmla="*/ 198 h 412"/>
                <a:gd name="T2" fmla="*/ 284 w 411"/>
                <a:gd name="T3" fmla="*/ 220 h 412"/>
                <a:gd name="T4" fmla="*/ 249 w 411"/>
                <a:gd name="T5" fmla="*/ 185 h 412"/>
                <a:gd name="T6" fmla="*/ 283 w 411"/>
                <a:gd name="T7" fmla="*/ 107 h 412"/>
                <a:gd name="T8" fmla="*/ 176 w 411"/>
                <a:gd name="T9" fmla="*/ 0 h 412"/>
                <a:gd name="T10" fmla="*/ 68 w 411"/>
                <a:gd name="T11" fmla="*/ 107 h 412"/>
                <a:gd name="T12" fmla="*/ 116 w 411"/>
                <a:gd name="T13" fmla="*/ 196 h 412"/>
                <a:gd name="T14" fmla="*/ 96 w 411"/>
                <a:gd name="T15" fmla="*/ 266 h 412"/>
                <a:gd name="T16" fmla="*/ 74 w 411"/>
                <a:gd name="T17" fmla="*/ 263 h 412"/>
                <a:gd name="T18" fmla="*/ 0 w 411"/>
                <a:gd name="T19" fmla="*/ 337 h 412"/>
                <a:gd name="T20" fmla="*/ 74 w 411"/>
                <a:gd name="T21" fmla="*/ 412 h 412"/>
                <a:gd name="T22" fmla="*/ 149 w 411"/>
                <a:gd name="T23" fmla="*/ 337 h 412"/>
                <a:gd name="T24" fmla="*/ 110 w 411"/>
                <a:gd name="T25" fmla="*/ 272 h 412"/>
                <a:gd name="T26" fmla="*/ 130 w 411"/>
                <a:gd name="T27" fmla="*/ 204 h 412"/>
                <a:gd name="T28" fmla="*/ 176 w 411"/>
                <a:gd name="T29" fmla="*/ 214 h 412"/>
                <a:gd name="T30" fmla="*/ 238 w 411"/>
                <a:gd name="T31" fmla="*/ 195 h 412"/>
                <a:gd name="T32" fmla="*/ 275 w 411"/>
                <a:gd name="T33" fmla="*/ 232 h 412"/>
                <a:gd name="T34" fmla="*/ 262 w 411"/>
                <a:gd name="T35" fmla="*/ 273 h 412"/>
                <a:gd name="T36" fmla="*/ 337 w 411"/>
                <a:gd name="T37" fmla="*/ 347 h 412"/>
                <a:gd name="T38" fmla="*/ 411 w 411"/>
                <a:gd name="T39" fmla="*/ 273 h 412"/>
                <a:gd name="T40" fmla="*/ 337 w 411"/>
                <a:gd name="T41" fmla="*/ 198 h 412"/>
                <a:gd name="T42" fmla="*/ 134 w 411"/>
                <a:gd name="T43" fmla="*/ 337 h 412"/>
                <a:gd name="T44" fmla="*/ 74 w 411"/>
                <a:gd name="T45" fmla="*/ 397 h 412"/>
                <a:gd name="T46" fmla="*/ 14 w 411"/>
                <a:gd name="T47" fmla="*/ 337 h 412"/>
                <a:gd name="T48" fmla="*/ 74 w 411"/>
                <a:gd name="T49" fmla="*/ 278 h 412"/>
                <a:gd name="T50" fmla="*/ 134 w 411"/>
                <a:gd name="T51" fmla="*/ 337 h 412"/>
                <a:gd name="T52" fmla="*/ 83 w 411"/>
                <a:gd name="T53" fmla="*/ 107 h 412"/>
                <a:gd name="T54" fmla="*/ 176 w 411"/>
                <a:gd name="T55" fmla="*/ 14 h 412"/>
                <a:gd name="T56" fmla="*/ 268 w 411"/>
                <a:gd name="T57" fmla="*/ 107 h 412"/>
                <a:gd name="T58" fmla="*/ 176 w 411"/>
                <a:gd name="T59" fmla="*/ 200 h 412"/>
                <a:gd name="T60" fmla="*/ 83 w 411"/>
                <a:gd name="T61" fmla="*/ 107 h 412"/>
                <a:gd name="T62" fmla="*/ 337 w 411"/>
                <a:gd name="T63" fmla="*/ 332 h 412"/>
                <a:gd name="T64" fmla="*/ 277 w 411"/>
                <a:gd name="T65" fmla="*/ 273 h 412"/>
                <a:gd name="T66" fmla="*/ 337 w 411"/>
                <a:gd name="T67" fmla="*/ 213 h 412"/>
                <a:gd name="T68" fmla="*/ 397 w 411"/>
                <a:gd name="T69" fmla="*/ 273 h 412"/>
                <a:gd name="T70" fmla="*/ 337 w 411"/>
                <a:gd name="T71" fmla="*/ 33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1" h="412">
                  <a:moveTo>
                    <a:pt x="337" y="198"/>
                  </a:moveTo>
                  <a:cubicBezTo>
                    <a:pt x="316" y="198"/>
                    <a:pt x="298" y="206"/>
                    <a:pt x="284" y="220"/>
                  </a:cubicBezTo>
                  <a:cubicBezTo>
                    <a:pt x="249" y="185"/>
                    <a:pt x="249" y="185"/>
                    <a:pt x="249" y="185"/>
                  </a:cubicBezTo>
                  <a:cubicBezTo>
                    <a:pt x="270" y="166"/>
                    <a:pt x="283" y="138"/>
                    <a:pt x="283" y="107"/>
                  </a:cubicBezTo>
                  <a:cubicBezTo>
                    <a:pt x="283" y="48"/>
                    <a:pt x="235" y="0"/>
                    <a:pt x="176" y="0"/>
                  </a:cubicBezTo>
                  <a:cubicBezTo>
                    <a:pt x="117" y="0"/>
                    <a:pt x="68" y="48"/>
                    <a:pt x="68" y="107"/>
                  </a:cubicBezTo>
                  <a:cubicBezTo>
                    <a:pt x="68" y="144"/>
                    <a:pt x="88" y="177"/>
                    <a:pt x="116" y="196"/>
                  </a:cubicBezTo>
                  <a:cubicBezTo>
                    <a:pt x="96" y="266"/>
                    <a:pt x="96" y="266"/>
                    <a:pt x="96" y="266"/>
                  </a:cubicBezTo>
                  <a:cubicBezTo>
                    <a:pt x="89" y="264"/>
                    <a:pt x="82" y="263"/>
                    <a:pt x="74" y="263"/>
                  </a:cubicBezTo>
                  <a:cubicBezTo>
                    <a:pt x="33" y="263"/>
                    <a:pt x="0" y="296"/>
                    <a:pt x="0" y="337"/>
                  </a:cubicBezTo>
                  <a:cubicBezTo>
                    <a:pt x="0" y="378"/>
                    <a:pt x="33" y="412"/>
                    <a:pt x="74" y="412"/>
                  </a:cubicBezTo>
                  <a:cubicBezTo>
                    <a:pt x="115" y="412"/>
                    <a:pt x="149" y="378"/>
                    <a:pt x="149" y="337"/>
                  </a:cubicBezTo>
                  <a:cubicBezTo>
                    <a:pt x="149" y="309"/>
                    <a:pt x="133" y="284"/>
                    <a:pt x="110" y="272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144" y="210"/>
                    <a:pt x="159" y="214"/>
                    <a:pt x="176" y="214"/>
                  </a:cubicBezTo>
                  <a:cubicBezTo>
                    <a:pt x="199" y="214"/>
                    <a:pt x="220" y="207"/>
                    <a:pt x="238" y="195"/>
                  </a:cubicBezTo>
                  <a:cubicBezTo>
                    <a:pt x="275" y="232"/>
                    <a:pt x="275" y="232"/>
                    <a:pt x="275" y="232"/>
                  </a:cubicBezTo>
                  <a:cubicBezTo>
                    <a:pt x="267" y="243"/>
                    <a:pt x="262" y="257"/>
                    <a:pt x="262" y="273"/>
                  </a:cubicBezTo>
                  <a:cubicBezTo>
                    <a:pt x="262" y="314"/>
                    <a:pt x="296" y="347"/>
                    <a:pt x="337" y="347"/>
                  </a:cubicBezTo>
                  <a:cubicBezTo>
                    <a:pt x="378" y="347"/>
                    <a:pt x="411" y="314"/>
                    <a:pt x="411" y="273"/>
                  </a:cubicBezTo>
                  <a:cubicBezTo>
                    <a:pt x="411" y="231"/>
                    <a:pt x="378" y="198"/>
                    <a:pt x="337" y="198"/>
                  </a:cubicBezTo>
                  <a:close/>
                  <a:moveTo>
                    <a:pt x="134" y="337"/>
                  </a:moveTo>
                  <a:cubicBezTo>
                    <a:pt x="134" y="370"/>
                    <a:pt x="107" y="397"/>
                    <a:pt x="74" y="397"/>
                  </a:cubicBezTo>
                  <a:cubicBezTo>
                    <a:pt x="41" y="397"/>
                    <a:pt x="14" y="370"/>
                    <a:pt x="14" y="337"/>
                  </a:cubicBezTo>
                  <a:cubicBezTo>
                    <a:pt x="14" y="304"/>
                    <a:pt x="41" y="278"/>
                    <a:pt x="74" y="278"/>
                  </a:cubicBezTo>
                  <a:cubicBezTo>
                    <a:pt x="107" y="278"/>
                    <a:pt x="134" y="304"/>
                    <a:pt x="134" y="337"/>
                  </a:cubicBezTo>
                  <a:close/>
                  <a:moveTo>
                    <a:pt x="83" y="107"/>
                  </a:moveTo>
                  <a:cubicBezTo>
                    <a:pt x="83" y="56"/>
                    <a:pt x="125" y="14"/>
                    <a:pt x="176" y="14"/>
                  </a:cubicBezTo>
                  <a:cubicBezTo>
                    <a:pt x="227" y="14"/>
                    <a:pt x="268" y="56"/>
                    <a:pt x="268" y="107"/>
                  </a:cubicBezTo>
                  <a:cubicBezTo>
                    <a:pt x="268" y="158"/>
                    <a:pt x="227" y="200"/>
                    <a:pt x="176" y="200"/>
                  </a:cubicBezTo>
                  <a:cubicBezTo>
                    <a:pt x="125" y="200"/>
                    <a:pt x="83" y="158"/>
                    <a:pt x="83" y="107"/>
                  </a:cubicBezTo>
                  <a:close/>
                  <a:moveTo>
                    <a:pt x="337" y="332"/>
                  </a:moveTo>
                  <a:cubicBezTo>
                    <a:pt x="304" y="332"/>
                    <a:pt x="277" y="306"/>
                    <a:pt x="277" y="273"/>
                  </a:cubicBezTo>
                  <a:cubicBezTo>
                    <a:pt x="277" y="240"/>
                    <a:pt x="304" y="213"/>
                    <a:pt x="337" y="213"/>
                  </a:cubicBezTo>
                  <a:cubicBezTo>
                    <a:pt x="370" y="213"/>
                    <a:pt x="397" y="240"/>
                    <a:pt x="397" y="273"/>
                  </a:cubicBezTo>
                  <a:cubicBezTo>
                    <a:pt x="397" y="306"/>
                    <a:pt x="370" y="332"/>
                    <a:pt x="337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6627296" y="3938155"/>
            <a:ext cx="1118165" cy="1118165"/>
            <a:chOff x="6516216" y="334289"/>
            <a:chExt cx="599448" cy="599448"/>
          </a:xfrm>
        </p:grpSpPr>
        <p:grpSp>
          <p:nvGrpSpPr>
            <p:cNvPr id="6" name="组合 46"/>
            <p:cNvGrpSpPr/>
            <p:nvPr/>
          </p:nvGrpSpPr>
          <p:grpSpPr>
            <a:xfrm>
              <a:off x="6516216" y="334289"/>
              <a:ext cx="599448" cy="599448"/>
              <a:chOff x="4131160" y="713581"/>
              <a:chExt cx="881684" cy="881684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8" name="Freeform 13"/>
            <p:cNvSpPr>
              <a:spLocks noEditPoints="1"/>
            </p:cNvSpPr>
            <p:nvPr/>
          </p:nvSpPr>
          <p:spPr bwMode="auto">
            <a:xfrm>
              <a:off x="6723586" y="474407"/>
              <a:ext cx="184708" cy="340466"/>
            </a:xfrm>
            <a:custGeom>
              <a:avLst/>
              <a:gdLst>
                <a:gd name="T0" fmla="*/ 2 w 122"/>
                <a:gd name="T1" fmla="*/ 65 h 225"/>
                <a:gd name="T2" fmla="*/ 14 w 122"/>
                <a:gd name="T3" fmla="*/ 77 h 225"/>
                <a:gd name="T4" fmla="*/ 17 w 122"/>
                <a:gd name="T5" fmla="*/ 76 h 225"/>
                <a:gd name="T6" fmla="*/ 119 w 122"/>
                <a:gd name="T7" fmla="*/ 42 h 225"/>
                <a:gd name="T8" fmla="*/ 119 w 122"/>
                <a:gd name="T9" fmla="*/ 30 h 225"/>
                <a:gd name="T10" fmla="*/ 105 w 122"/>
                <a:gd name="T11" fmla="*/ 23 h 225"/>
                <a:gd name="T12" fmla="*/ 3 w 122"/>
                <a:gd name="T13" fmla="*/ 57 h 225"/>
                <a:gd name="T14" fmla="*/ 108 w 122"/>
                <a:gd name="T15" fmla="*/ 28 h 225"/>
                <a:gd name="T16" fmla="*/ 114 w 122"/>
                <a:gd name="T17" fmla="*/ 35 h 225"/>
                <a:gd name="T18" fmla="*/ 111 w 122"/>
                <a:gd name="T19" fmla="*/ 42 h 225"/>
                <a:gd name="T20" fmla="*/ 14 w 122"/>
                <a:gd name="T21" fmla="*/ 71 h 225"/>
                <a:gd name="T22" fmla="*/ 9 w 122"/>
                <a:gd name="T23" fmla="*/ 67 h 225"/>
                <a:gd name="T24" fmla="*/ 8 w 122"/>
                <a:gd name="T25" fmla="*/ 59 h 225"/>
                <a:gd name="T26" fmla="*/ 106 w 122"/>
                <a:gd name="T27" fmla="*/ 28 h 225"/>
                <a:gd name="T28" fmla="*/ 14 w 122"/>
                <a:gd name="T29" fmla="*/ 43 h 225"/>
                <a:gd name="T30" fmla="*/ 66 w 122"/>
                <a:gd name="T31" fmla="*/ 28 h 225"/>
                <a:gd name="T32" fmla="*/ 73 w 122"/>
                <a:gd name="T33" fmla="*/ 10 h 225"/>
                <a:gd name="T34" fmla="*/ 9 w 122"/>
                <a:gd name="T35" fmla="*/ 17 h 225"/>
                <a:gd name="T36" fmla="*/ 3 w 122"/>
                <a:gd name="T37" fmla="*/ 35 h 225"/>
                <a:gd name="T38" fmla="*/ 61 w 122"/>
                <a:gd name="T39" fmla="*/ 8 h 225"/>
                <a:gd name="T40" fmla="*/ 67 w 122"/>
                <a:gd name="T41" fmla="*/ 12 h 225"/>
                <a:gd name="T42" fmla="*/ 65 w 122"/>
                <a:gd name="T43" fmla="*/ 22 h 225"/>
                <a:gd name="T44" fmla="*/ 14 w 122"/>
                <a:gd name="T45" fmla="*/ 37 h 225"/>
                <a:gd name="T46" fmla="*/ 8 w 122"/>
                <a:gd name="T47" fmla="*/ 30 h 225"/>
                <a:gd name="T48" fmla="*/ 120 w 122"/>
                <a:gd name="T49" fmla="*/ 101 h 225"/>
                <a:gd name="T50" fmla="*/ 105 w 122"/>
                <a:gd name="T51" fmla="*/ 90 h 225"/>
                <a:gd name="T52" fmla="*/ 72 w 122"/>
                <a:gd name="T53" fmla="*/ 110 h 225"/>
                <a:gd name="T54" fmla="*/ 55 w 122"/>
                <a:gd name="T55" fmla="*/ 138 h 225"/>
                <a:gd name="T56" fmla="*/ 53 w 122"/>
                <a:gd name="T57" fmla="*/ 99 h 225"/>
                <a:gd name="T58" fmla="*/ 119 w 122"/>
                <a:gd name="T59" fmla="*/ 76 h 225"/>
                <a:gd name="T60" fmla="*/ 119 w 122"/>
                <a:gd name="T61" fmla="*/ 64 h 225"/>
                <a:gd name="T62" fmla="*/ 9 w 122"/>
                <a:gd name="T63" fmla="*/ 85 h 225"/>
                <a:gd name="T64" fmla="*/ 1 w 122"/>
                <a:gd name="T65" fmla="*/ 97 h 225"/>
                <a:gd name="T66" fmla="*/ 3 w 122"/>
                <a:gd name="T67" fmla="*/ 102 h 225"/>
                <a:gd name="T68" fmla="*/ 11 w 122"/>
                <a:gd name="T69" fmla="*/ 110 h 225"/>
                <a:gd name="T70" fmla="*/ 28 w 122"/>
                <a:gd name="T71" fmla="*/ 121 h 225"/>
                <a:gd name="T72" fmla="*/ 17 w 122"/>
                <a:gd name="T73" fmla="*/ 138 h 225"/>
                <a:gd name="T74" fmla="*/ 40 w 122"/>
                <a:gd name="T75" fmla="*/ 209 h 225"/>
                <a:gd name="T76" fmla="*/ 53 w 122"/>
                <a:gd name="T77" fmla="*/ 225 h 225"/>
                <a:gd name="T78" fmla="*/ 87 w 122"/>
                <a:gd name="T79" fmla="*/ 214 h 225"/>
                <a:gd name="T80" fmla="*/ 110 w 122"/>
                <a:gd name="T81" fmla="*/ 187 h 225"/>
                <a:gd name="T82" fmla="*/ 99 w 122"/>
                <a:gd name="T83" fmla="*/ 138 h 225"/>
                <a:gd name="T84" fmla="*/ 104 w 122"/>
                <a:gd name="T85" fmla="*/ 117 h 225"/>
                <a:gd name="T86" fmla="*/ 120 w 122"/>
                <a:gd name="T87" fmla="*/ 101 h 225"/>
                <a:gd name="T88" fmla="*/ 47 w 122"/>
                <a:gd name="T89" fmla="*/ 101 h 225"/>
                <a:gd name="T90" fmla="*/ 49 w 122"/>
                <a:gd name="T91" fmla="*/ 138 h 225"/>
                <a:gd name="T92" fmla="*/ 35 w 122"/>
                <a:gd name="T93" fmla="*/ 121 h 225"/>
                <a:gd name="T94" fmla="*/ 24 w 122"/>
                <a:gd name="T95" fmla="*/ 108 h 225"/>
                <a:gd name="T96" fmla="*/ 12 w 122"/>
                <a:gd name="T97" fmla="*/ 104 h 225"/>
                <a:gd name="T98" fmla="*/ 8 w 122"/>
                <a:gd name="T99" fmla="*/ 97 h 225"/>
                <a:gd name="T100" fmla="*/ 8 w 122"/>
                <a:gd name="T101" fmla="*/ 93 h 225"/>
                <a:gd name="T102" fmla="*/ 12 w 122"/>
                <a:gd name="T103" fmla="*/ 90 h 225"/>
                <a:gd name="T104" fmla="*/ 24 w 122"/>
                <a:gd name="T105" fmla="*/ 86 h 225"/>
                <a:gd name="T106" fmla="*/ 108 w 122"/>
                <a:gd name="T107" fmla="*/ 62 h 225"/>
                <a:gd name="T108" fmla="*/ 114 w 122"/>
                <a:gd name="T109" fmla="*/ 69 h 225"/>
                <a:gd name="T110" fmla="*/ 111 w 122"/>
                <a:gd name="T111" fmla="*/ 76 h 225"/>
                <a:gd name="T112" fmla="*/ 43 w 122"/>
                <a:gd name="T113" fmla="*/ 98 h 225"/>
                <a:gd name="T114" fmla="*/ 103 w 122"/>
                <a:gd name="T115" fmla="*/ 111 h 225"/>
                <a:gd name="T116" fmla="*/ 92 w 122"/>
                <a:gd name="T117" fmla="*/ 138 h 225"/>
                <a:gd name="T118" fmla="*/ 78 w 122"/>
                <a:gd name="T119" fmla="*/ 110 h 225"/>
                <a:gd name="T120" fmla="*/ 106 w 122"/>
                <a:gd name="T121" fmla="*/ 96 h 225"/>
                <a:gd name="T122" fmla="*/ 114 w 122"/>
                <a:gd name="T123" fmla="*/ 10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" h="225">
                  <a:moveTo>
                    <a:pt x="3" y="57"/>
                  </a:moveTo>
                  <a:cubicBezTo>
                    <a:pt x="1" y="59"/>
                    <a:pt x="1" y="62"/>
                    <a:pt x="2" y="65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74"/>
                    <a:pt x="9" y="77"/>
                    <a:pt x="14" y="77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6" y="77"/>
                    <a:pt x="17" y="76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5" y="47"/>
                    <a:pt x="118" y="45"/>
                    <a:pt x="119" y="42"/>
                  </a:cubicBezTo>
                  <a:cubicBezTo>
                    <a:pt x="120" y="40"/>
                    <a:pt x="121" y="37"/>
                    <a:pt x="120" y="34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7" y="25"/>
                    <a:pt x="113" y="22"/>
                    <a:pt x="108" y="22"/>
                  </a:cubicBezTo>
                  <a:cubicBezTo>
                    <a:pt x="107" y="22"/>
                    <a:pt x="106" y="22"/>
                    <a:pt x="105" y="23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6" y="52"/>
                    <a:pt x="4" y="54"/>
                    <a:pt x="3" y="57"/>
                  </a:cubicBezTo>
                  <a:close/>
                  <a:moveTo>
                    <a:pt x="106" y="28"/>
                  </a:moveTo>
                  <a:cubicBezTo>
                    <a:pt x="107" y="28"/>
                    <a:pt x="107" y="28"/>
                    <a:pt x="108" y="28"/>
                  </a:cubicBezTo>
                  <a:cubicBezTo>
                    <a:pt x="110" y="28"/>
                    <a:pt x="112" y="30"/>
                    <a:pt x="113" y="32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5" y="37"/>
                    <a:pt x="114" y="38"/>
                    <a:pt x="114" y="40"/>
                  </a:cubicBezTo>
                  <a:cubicBezTo>
                    <a:pt x="113" y="41"/>
                    <a:pt x="112" y="42"/>
                    <a:pt x="111" y="4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1" y="71"/>
                    <a:pt x="9" y="69"/>
                    <a:pt x="9" y="6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7" y="62"/>
                    <a:pt x="7" y="61"/>
                    <a:pt x="8" y="59"/>
                  </a:cubicBezTo>
                  <a:cubicBezTo>
                    <a:pt x="9" y="58"/>
                    <a:pt x="10" y="57"/>
                    <a:pt x="11" y="57"/>
                  </a:cubicBezTo>
                  <a:lnTo>
                    <a:pt x="106" y="28"/>
                  </a:lnTo>
                  <a:close/>
                  <a:moveTo>
                    <a:pt x="3" y="35"/>
                  </a:moveTo>
                  <a:cubicBezTo>
                    <a:pt x="4" y="40"/>
                    <a:pt x="9" y="43"/>
                    <a:pt x="14" y="43"/>
                  </a:cubicBezTo>
                  <a:cubicBezTo>
                    <a:pt x="15" y="43"/>
                    <a:pt x="16" y="43"/>
                    <a:pt x="17" y="43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2" y="26"/>
                    <a:pt x="76" y="19"/>
                    <a:pt x="74" y="13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1" y="4"/>
                    <a:pt x="65" y="0"/>
                    <a:pt x="59" y="2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3" y="19"/>
                    <a:pt x="0" y="25"/>
                    <a:pt x="2" y="31"/>
                  </a:cubicBezTo>
                  <a:lnTo>
                    <a:pt x="3" y="35"/>
                  </a:lnTo>
                  <a:close/>
                  <a:moveTo>
                    <a:pt x="11" y="23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2" y="8"/>
                    <a:pt x="62" y="8"/>
                  </a:cubicBezTo>
                  <a:cubicBezTo>
                    <a:pt x="64" y="8"/>
                    <a:pt x="67" y="9"/>
                    <a:pt x="67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9" y="18"/>
                    <a:pt x="68" y="21"/>
                    <a:pt x="65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1" y="37"/>
                    <a:pt x="9" y="36"/>
                    <a:pt x="9" y="33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27"/>
                    <a:pt x="8" y="24"/>
                    <a:pt x="11" y="23"/>
                  </a:cubicBezTo>
                  <a:close/>
                  <a:moveTo>
                    <a:pt x="120" y="101"/>
                  </a:moveTo>
                  <a:cubicBezTo>
                    <a:pt x="119" y="97"/>
                    <a:pt x="119" y="97"/>
                    <a:pt x="119" y="97"/>
                  </a:cubicBezTo>
                  <a:cubicBezTo>
                    <a:pt x="117" y="92"/>
                    <a:pt x="110" y="88"/>
                    <a:pt x="105" y="90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76" y="98"/>
                    <a:pt x="72" y="104"/>
                    <a:pt x="72" y="110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55" y="138"/>
                    <a:pt x="55" y="138"/>
                    <a:pt x="55" y="138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4"/>
                    <a:pt x="54" y="101"/>
                    <a:pt x="53" y="99"/>
                  </a:cubicBezTo>
                  <a:cubicBezTo>
                    <a:pt x="112" y="82"/>
                    <a:pt x="112" y="82"/>
                    <a:pt x="112" y="82"/>
                  </a:cubicBezTo>
                  <a:cubicBezTo>
                    <a:pt x="115" y="81"/>
                    <a:pt x="118" y="79"/>
                    <a:pt x="119" y="76"/>
                  </a:cubicBezTo>
                  <a:cubicBezTo>
                    <a:pt x="120" y="73"/>
                    <a:pt x="121" y="70"/>
                    <a:pt x="120" y="67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7" y="58"/>
                    <a:pt x="110" y="54"/>
                    <a:pt x="105" y="56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6" y="86"/>
                    <a:pt x="4" y="88"/>
                    <a:pt x="3" y="90"/>
                  </a:cubicBezTo>
                  <a:cubicBezTo>
                    <a:pt x="1" y="92"/>
                    <a:pt x="1" y="95"/>
                    <a:pt x="1" y="97"/>
                  </a:cubicBezTo>
                  <a:cubicBezTo>
                    <a:pt x="2" y="98"/>
                    <a:pt x="2" y="98"/>
                    <a:pt x="2" y="99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" y="106"/>
                    <a:pt x="7" y="109"/>
                    <a:pt x="10" y="110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6" y="114"/>
                    <a:pt x="28" y="118"/>
                    <a:pt x="28" y="121"/>
                  </a:cubicBezTo>
                  <a:cubicBezTo>
                    <a:pt x="28" y="138"/>
                    <a:pt x="28" y="138"/>
                    <a:pt x="28" y="138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99"/>
                    <a:pt x="28" y="208"/>
                    <a:pt x="40" y="209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20"/>
                    <a:pt x="46" y="225"/>
                    <a:pt x="53" y="225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81" y="225"/>
                    <a:pt x="87" y="220"/>
                    <a:pt x="87" y="214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99" y="208"/>
                    <a:pt x="110" y="199"/>
                    <a:pt x="110" y="187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99" y="138"/>
                    <a:pt x="99" y="138"/>
                    <a:pt x="99" y="138"/>
                  </a:cubicBezTo>
                  <a:cubicBezTo>
                    <a:pt x="99" y="125"/>
                    <a:pt x="99" y="125"/>
                    <a:pt x="99" y="125"/>
                  </a:cubicBezTo>
                  <a:cubicBezTo>
                    <a:pt x="99" y="122"/>
                    <a:pt x="101" y="118"/>
                    <a:pt x="104" y="117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8" y="113"/>
                    <a:pt x="122" y="107"/>
                    <a:pt x="120" y="101"/>
                  </a:cubicBezTo>
                  <a:close/>
                  <a:moveTo>
                    <a:pt x="43" y="98"/>
                  </a:moveTo>
                  <a:cubicBezTo>
                    <a:pt x="45" y="99"/>
                    <a:pt x="46" y="100"/>
                    <a:pt x="47" y="101"/>
                  </a:cubicBezTo>
                  <a:cubicBezTo>
                    <a:pt x="48" y="103"/>
                    <a:pt x="49" y="104"/>
                    <a:pt x="49" y="106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16"/>
                    <a:pt x="30" y="110"/>
                    <a:pt x="25" y="108"/>
                  </a:cubicBezTo>
                  <a:cubicBezTo>
                    <a:pt x="25" y="108"/>
                    <a:pt x="24" y="108"/>
                    <a:pt x="24" y="108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0" y="104"/>
                    <a:pt x="9" y="102"/>
                    <a:pt x="9" y="101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7" y="96"/>
                    <a:pt x="7" y="94"/>
                    <a:pt x="8" y="93"/>
                  </a:cubicBezTo>
                  <a:cubicBezTo>
                    <a:pt x="9" y="92"/>
                    <a:pt x="10" y="91"/>
                    <a:pt x="11" y="90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7" y="62"/>
                    <a:pt x="107" y="62"/>
                    <a:pt x="108" y="62"/>
                  </a:cubicBezTo>
                  <a:cubicBezTo>
                    <a:pt x="110" y="62"/>
                    <a:pt x="112" y="63"/>
                    <a:pt x="113" y="66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15" y="71"/>
                    <a:pt x="114" y="72"/>
                    <a:pt x="114" y="73"/>
                  </a:cubicBezTo>
                  <a:cubicBezTo>
                    <a:pt x="113" y="74"/>
                    <a:pt x="112" y="75"/>
                    <a:pt x="111" y="76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39" y="97"/>
                    <a:pt x="43" y="98"/>
                    <a:pt x="43" y="98"/>
                  </a:cubicBezTo>
                  <a:close/>
                  <a:moveTo>
                    <a:pt x="111" y="109"/>
                  </a:moveTo>
                  <a:cubicBezTo>
                    <a:pt x="103" y="111"/>
                    <a:pt x="103" y="111"/>
                    <a:pt x="103" y="111"/>
                  </a:cubicBezTo>
                  <a:cubicBezTo>
                    <a:pt x="97" y="113"/>
                    <a:pt x="92" y="119"/>
                    <a:pt x="92" y="125"/>
                  </a:cubicBezTo>
                  <a:cubicBezTo>
                    <a:pt x="92" y="138"/>
                    <a:pt x="92" y="138"/>
                    <a:pt x="92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07"/>
                    <a:pt x="81" y="103"/>
                    <a:pt x="84" y="102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9" y="95"/>
                    <a:pt x="112" y="96"/>
                    <a:pt x="113" y="99"/>
                  </a:cubicBezTo>
                  <a:cubicBezTo>
                    <a:pt x="114" y="103"/>
                    <a:pt x="114" y="103"/>
                    <a:pt x="114" y="103"/>
                  </a:cubicBezTo>
                  <a:cubicBezTo>
                    <a:pt x="115" y="106"/>
                    <a:pt x="113" y="109"/>
                    <a:pt x="111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5" name="图片 34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8877" y="1194714"/>
            <a:ext cx="2772383" cy="557256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7674767-389B-493F-97B3-70DD554A8FDF}"/>
              </a:ext>
            </a:extLst>
          </p:cNvPr>
          <p:cNvSpPr txBox="1"/>
          <p:nvPr/>
        </p:nvSpPr>
        <p:spPr>
          <a:xfrm>
            <a:off x="6096000" y="5743689"/>
            <a:ext cx="5301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————</a:t>
            </a:r>
            <a:r>
              <a:rPr lang="zh-CN" altLang="en-US" dirty="0"/>
              <a:t>相信奥运期间引用金牌榜的接口，会有很多的话题的。</a:t>
            </a:r>
          </a:p>
        </p:txBody>
      </p:sp>
    </p:spTree>
    <p:extLst>
      <p:ext uri="{BB962C8B-B14F-4D97-AF65-F5344CB8AC3E}">
        <p14:creationId xmlns:p14="http://schemas.microsoft.com/office/powerpoint/2010/main" val="330056838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" r="358"/>
          <a:stretch/>
        </p:blipFill>
        <p:spPr>
          <a:xfrm>
            <a:off x="7620676" y="1828800"/>
            <a:ext cx="1676654" cy="286906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1448" y="1841499"/>
            <a:ext cx="1304975" cy="289994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6842" y="1820466"/>
            <a:ext cx="1291079" cy="286906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商品档</a:t>
            </a:r>
          </a:p>
        </p:txBody>
      </p:sp>
      <p:sp>
        <p:nvSpPr>
          <p:cNvPr id="47" name="Rectangle 5"/>
          <p:cNvSpPr>
            <a:spLocks/>
          </p:cNvSpPr>
          <p:nvPr/>
        </p:nvSpPr>
        <p:spPr bwMode="auto">
          <a:xfrm>
            <a:off x="2289890" y="4898819"/>
            <a:ext cx="9014634" cy="138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/>
              <a:t>       </a:t>
            </a:r>
            <a:r>
              <a:rPr lang="zh-CN" altLang="en-US" dirty="0"/>
              <a:t>商品档首先根据获取主播端输入的（“商品</a:t>
            </a:r>
            <a:r>
              <a:rPr lang="en-US" altLang="zh-CN" dirty="0"/>
              <a:t>3</a:t>
            </a:r>
            <a:r>
              <a:rPr lang="zh-CN" altLang="en-US" dirty="0"/>
              <a:t>”字段）即时正在讲解的产品进行展示，其次在后面展示其他的商品，该板块结合目前的“抖音直播带货”。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77191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/>
              <a:t>Huya</a:t>
            </a:r>
            <a:r>
              <a:rPr lang="en-US" altLang="zh-CN" sz="3200" dirty="0"/>
              <a:t>-Room</a:t>
            </a:r>
            <a:r>
              <a:rPr lang="zh-CN" altLang="en-US" sz="3200" dirty="0"/>
              <a:t>，记录美好时刻</a:t>
            </a:r>
          </a:p>
        </p:txBody>
      </p:sp>
      <p:sp>
        <p:nvSpPr>
          <p:cNvPr id="28" name="TextBox 3"/>
          <p:cNvSpPr txBox="1"/>
          <p:nvPr/>
        </p:nvSpPr>
        <p:spPr>
          <a:xfrm>
            <a:off x="7733579" y="2295631"/>
            <a:ext cx="5178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spcBef>
                <a:spcPts val="1000"/>
              </a:spcBef>
              <a:defRPr sz="2800">
                <a:solidFill>
                  <a:srgbClr val="FF0000"/>
                </a:solidFill>
                <a:latin typeface="微软雅黑" pitchFamily="34" charset="-122"/>
              </a:defRPr>
            </a:lvl1pPr>
          </a:lstStyle>
          <a:p>
            <a:r>
              <a:rPr lang="zh-CN" altLang="en-US" dirty="0"/>
              <a:t>记录热点的时间</a:t>
            </a:r>
          </a:p>
        </p:txBody>
      </p:sp>
      <p:sp>
        <p:nvSpPr>
          <p:cNvPr id="29" name="TextBox 4"/>
          <p:cNvSpPr txBox="1"/>
          <p:nvPr/>
        </p:nvSpPr>
        <p:spPr>
          <a:xfrm>
            <a:off x="7931910" y="4409923"/>
            <a:ext cx="51852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让观众在热点记录中慢慢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沉淀，抛弃当下存在的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“快餐文化”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769698" y="3543968"/>
            <a:ext cx="3476109" cy="1588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grpSp>
        <p:nvGrpSpPr>
          <p:cNvPr id="3" name="组合 40"/>
          <p:cNvGrpSpPr/>
          <p:nvPr/>
        </p:nvGrpSpPr>
        <p:grpSpPr>
          <a:xfrm>
            <a:off x="6581353" y="2001718"/>
            <a:ext cx="1116623" cy="1116623"/>
            <a:chOff x="5418452" y="307702"/>
            <a:chExt cx="599448" cy="599448"/>
          </a:xfrm>
        </p:grpSpPr>
        <p:grpSp>
          <p:nvGrpSpPr>
            <p:cNvPr id="4" name="组合 41"/>
            <p:cNvGrpSpPr/>
            <p:nvPr/>
          </p:nvGrpSpPr>
          <p:grpSpPr>
            <a:xfrm>
              <a:off x="5418452" y="307702"/>
              <a:ext cx="599448" cy="599448"/>
              <a:chOff x="4131160" y="713581"/>
              <a:chExt cx="881684" cy="881684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3" name="Freeform 72"/>
            <p:cNvSpPr>
              <a:spLocks noEditPoints="1"/>
            </p:cNvSpPr>
            <p:nvPr/>
          </p:nvSpPr>
          <p:spPr bwMode="auto">
            <a:xfrm>
              <a:off x="5580112" y="455050"/>
              <a:ext cx="297176" cy="297712"/>
            </a:xfrm>
            <a:custGeom>
              <a:avLst/>
              <a:gdLst>
                <a:gd name="T0" fmla="*/ 337 w 411"/>
                <a:gd name="T1" fmla="*/ 198 h 412"/>
                <a:gd name="T2" fmla="*/ 284 w 411"/>
                <a:gd name="T3" fmla="*/ 220 h 412"/>
                <a:gd name="T4" fmla="*/ 249 w 411"/>
                <a:gd name="T5" fmla="*/ 185 h 412"/>
                <a:gd name="T6" fmla="*/ 283 w 411"/>
                <a:gd name="T7" fmla="*/ 107 h 412"/>
                <a:gd name="T8" fmla="*/ 176 w 411"/>
                <a:gd name="T9" fmla="*/ 0 h 412"/>
                <a:gd name="T10" fmla="*/ 68 w 411"/>
                <a:gd name="T11" fmla="*/ 107 h 412"/>
                <a:gd name="T12" fmla="*/ 116 w 411"/>
                <a:gd name="T13" fmla="*/ 196 h 412"/>
                <a:gd name="T14" fmla="*/ 96 w 411"/>
                <a:gd name="T15" fmla="*/ 266 h 412"/>
                <a:gd name="T16" fmla="*/ 74 w 411"/>
                <a:gd name="T17" fmla="*/ 263 h 412"/>
                <a:gd name="T18" fmla="*/ 0 w 411"/>
                <a:gd name="T19" fmla="*/ 337 h 412"/>
                <a:gd name="T20" fmla="*/ 74 w 411"/>
                <a:gd name="T21" fmla="*/ 412 h 412"/>
                <a:gd name="T22" fmla="*/ 149 w 411"/>
                <a:gd name="T23" fmla="*/ 337 h 412"/>
                <a:gd name="T24" fmla="*/ 110 w 411"/>
                <a:gd name="T25" fmla="*/ 272 h 412"/>
                <a:gd name="T26" fmla="*/ 130 w 411"/>
                <a:gd name="T27" fmla="*/ 204 h 412"/>
                <a:gd name="T28" fmla="*/ 176 w 411"/>
                <a:gd name="T29" fmla="*/ 214 h 412"/>
                <a:gd name="T30" fmla="*/ 238 w 411"/>
                <a:gd name="T31" fmla="*/ 195 h 412"/>
                <a:gd name="T32" fmla="*/ 275 w 411"/>
                <a:gd name="T33" fmla="*/ 232 h 412"/>
                <a:gd name="T34" fmla="*/ 262 w 411"/>
                <a:gd name="T35" fmla="*/ 273 h 412"/>
                <a:gd name="T36" fmla="*/ 337 w 411"/>
                <a:gd name="T37" fmla="*/ 347 h 412"/>
                <a:gd name="T38" fmla="*/ 411 w 411"/>
                <a:gd name="T39" fmla="*/ 273 h 412"/>
                <a:gd name="T40" fmla="*/ 337 w 411"/>
                <a:gd name="T41" fmla="*/ 198 h 412"/>
                <a:gd name="T42" fmla="*/ 134 w 411"/>
                <a:gd name="T43" fmla="*/ 337 h 412"/>
                <a:gd name="T44" fmla="*/ 74 w 411"/>
                <a:gd name="T45" fmla="*/ 397 h 412"/>
                <a:gd name="T46" fmla="*/ 14 w 411"/>
                <a:gd name="T47" fmla="*/ 337 h 412"/>
                <a:gd name="T48" fmla="*/ 74 w 411"/>
                <a:gd name="T49" fmla="*/ 278 h 412"/>
                <a:gd name="T50" fmla="*/ 134 w 411"/>
                <a:gd name="T51" fmla="*/ 337 h 412"/>
                <a:gd name="T52" fmla="*/ 83 w 411"/>
                <a:gd name="T53" fmla="*/ 107 h 412"/>
                <a:gd name="T54" fmla="*/ 176 w 411"/>
                <a:gd name="T55" fmla="*/ 14 h 412"/>
                <a:gd name="T56" fmla="*/ 268 w 411"/>
                <a:gd name="T57" fmla="*/ 107 h 412"/>
                <a:gd name="T58" fmla="*/ 176 w 411"/>
                <a:gd name="T59" fmla="*/ 200 h 412"/>
                <a:gd name="T60" fmla="*/ 83 w 411"/>
                <a:gd name="T61" fmla="*/ 107 h 412"/>
                <a:gd name="T62" fmla="*/ 337 w 411"/>
                <a:gd name="T63" fmla="*/ 332 h 412"/>
                <a:gd name="T64" fmla="*/ 277 w 411"/>
                <a:gd name="T65" fmla="*/ 273 h 412"/>
                <a:gd name="T66" fmla="*/ 337 w 411"/>
                <a:gd name="T67" fmla="*/ 213 h 412"/>
                <a:gd name="T68" fmla="*/ 397 w 411"/>
                <a:gd name="T69" fmla="*/ 273 h 412"/>
                <a:gd name="T70" fmla="*/ 337 w 411"/>
                <a:gd name="T71" fmla="*/ 33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1" h="412">
                  <a:moveTo>
                    <a:pt x="337" y="198"/>
                  </a:moveTo>
                  <a:cubicBezTo>
                    <a:pt x="316" y="198"/>
                    <a:pt x="298" y="206"/>
                    <a:pt x="284" y="220"/>
                  </a:cubicBezTo>
                  <a:cubicBezTo>
                    <a:pt x="249" y="185"/>
                    <a:pt x="249" y="185"/>
                    <a:pt x="249" y="185"/>
                  </a:cubicBezTo>
                  <a:cubicBezTo>
                    <a:pt x="270" y="166"/>
                    <a:pt x="283" y="138"/>
                    <a:pt x="283" y="107"/>
                  </a:cubicBezTo>
                  <a:cubicBezTo>
                    <a:pt x="283" y="48"/>
                    <a:pt x="235" y="0"/>
                    <a:pt x="176" y="0"/>
                  </a:cubicBezTo>
                  <a:cubicBezTo>
                    <a:pt x="117" y="0"/>
                    <a:pt x="68" y="48"/>
                    <a:pt x="68" y="107"/>
                  </a:cubicBezTo>
                  <a:cubicBezTo>
                    <a:pt x="68" y="144"/>
                    <a:pt x="88" y="177"/>
                    <a:pt x="116" y="196"/>
                  </a:cubicBezTo>
                  <a:cubicBezTo>
                    <a:pt x="96" y="266"/>
                    <a:pt x="96" y="266"/>
                    <a:pt x="96" y="266"/>
                  </a:cubicBezTo>
                  <a:cubicBezTo>
                    <a:pt x="89" y="264"/>
                    <a:pt x="82" y="263"/>
                    <a:pt x="74" y="263"/>
                  </a:cubicBezTo>
                  <a:cubicBezTo>
                    <a:pt x="33" y="263"/>
                    <a:pt x="0" y="296"/>
                    <a:pt x="0" y="337"/>
                  </a:cubicBezTo>
                  <a:cubicBezTo>
                    <a:pt x="0" y="378"/>
                    <a:pt x="33" y="412"/>
                    <a:pt x="74" y="412"/>
                  </a:cubicBezTo>
                  <a:cubicBezTo>
                    <a:pt x="115" y="412"/>
                    <a:pt x="149" y="378"/>
                    <a:pt x="149" y="337"/>
                  </a:cubicBezTo>
                  <a:cubicBezTo>
                    <a:pt x="149" y="309"/>
                    <a:pt x="133" y="284"/>
                    <a:pt x="110" y="272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144" y="210"/>
                    <a:pt x="159" y="214"/>
                    <a:pt x="176" y="214"/>
                  </a:cubicBezTo>
                  <a:cubicBezTo>
                    <a:pt x="199" y="214"/>
                    <a:pt x="220" y="207"/>
                    <a:pt x="238" y="195"/>
                  </a:cubicBezTo>
                  <a:cubicBezTo>
                    <a:pt x="275" y="232"/>
                    <a:pt x="275" y="232"/>
                    <a:pt x="275" y="232"/>
                  </a:cubicBezTo>
                  <a:cubicBezTo>
                    <a:pt x="267" y="243"/>
                    <a:pt x="262" y="257"/>
                    <a:pt x="262" y="273"/>
                  </a:cubicBezTo>
                  <a:cubicBezTo>
                    <a:pt x="262" y="314"/>
                    <a:pt x="296" y="347"/>
                    <a:pt x="337" y="347"/>
                  </a:cubicBezTo>
                  <a:cubicBezTo>
                    <a:pt x="378" y="347"/>
                    <a:pt x="411" y="314"/>
                    <a:pt x="411" y="273"/>
                  </a:cubicBezTo>
                  <a:cubicBezTo>
                    <a:pt x="411" y="231"/>
                    <a:pt x="378" y="198"/>
                    <a:pt x="337" y="198"/>
                  </a:cubicBezTo>
                  <a:close/>
                  <a:moveTo>
                    <a:pt x="134" y="337"/>
                  </a:moveTo>
                  <a:cubicBezTo>
                    <a:pt x="134" y="370"/>
                    <a:pt x="107" y="397"/>
                    <a:pt x="74" y="397"/>
                  </a:cubicBezTo>
                  <a:cubicBezTo>
                    <a:pt x="41" y="397"/>
                    <a:pt x="14" y="370"/>
                    <a:pt x="14" y="337"/>
                  </a:cubicBezTo>
                  <a:cubicBezTo>
                    <a:pt x="14" y="304"/>
                    <a:pt x="41" y="278"/>
                    <a:pt x="74" y="278"/>
                  </a:cubicBezTo>
                  <a:cubicBezTo>
                    <a:pt x="107" y="278"/>
                    <a:pt x="134" y="304"/>
                    <a:pt x="134" y="337"/>
                  </a:cubicBezTo>
                  <a:close/>
                  <a:moveTo>
                    <a:pt x="83" y="107"/>
                  </a:moveTo>
                  <a:cubicBezTo>
                    <a:pt x="83" y="56"/>
                    <a:pt x="125" y="14"/>
                    <a:pt x="176" y="14"/>
                  </a:cubicBezTo>
                  <a:cubicBezTo>
                    <a:pt x="227" y="14"/>
                    <a:pt x="268" y="56"/>
                    <a:pt x="268" y="107"/>
                  </a:cubicBezTo>
                  <a:cubicBezTo>
                    <a:pt x="268" y="158"/>
                    <a:pt x="227" y="200"/>
                    <a:pt x="176" y="200"/>
                  </a:cubicBezTo>
                  <a:cubicBezTo>
                    <a:pt x="125" y="200"/>
                    <a:pt x="83" y="158"/>
                    <a:pt x="83" y="107"/>
                  </a:cubicBezTo>
                  <a:close/>
                  <a:moveTo>
                    <a:pt x="337" y="332"/>
                  </a:moveTo>
                  <a:cubicBezTo>
                    <a:pt x="304" y="332"/>
                    <a:pt x="277" y="306"/>
                    <a:pt x="277" y="273"/>
                  </a:cubicBezTo>
                  <a:cubicBezTo>
                    <a:pt x="277" y="240"/>
                    <a:pt x="304" y="213"/>
                    <a:pt x="337" y="213"/>
                  </a:cubicBezTo>
                  <a:cubicBezTo>
                    <a:pt x="370" y="213"/>
                    <a:pt x="397" y="240"/>
                    <a:pt x="397" y="273"/>
                  </a:cubicBezTo>
                  <a:cubicBezTo>
                    <a:pt x="397" y="306"/>
                    <a:pt x="370" y="332"/>
                    <a:pt x="337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6627296" y="3938155"/>
            <a:ext cx="1118165" cy="1118165"/>
            <a:chOff x="6516216" y="334289"/>
            <a:chExt cx="599448" cy="599448"/>
          </a:xfrm>
        </p:grpSpPr>
        <p:grpSp>
          <p:nvGrpSpPr>
            <p:cNvPr id="6" name="组合 46"/>
            <p:cNvGrpSpPr/>
            <p:nvPr/>
          </p:nvGrpSpPr>
          <p:grpSpPr>
            <a:xfrm>
              <a:off x="6516216" y="334289"/>
              <a:ext cx="599448" cy="599448"/>
              <a:chOff x="4131160" y="713581"/>
              <a:chExt cx="881684" cy="881684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8" name="Freeform 13"/>
            <p:cNvSpPr>
              <a:spLocks noEditPoints="1"/>
            </p:cNvSpPr>
            <p:nvPr/>
          </p:nvSpPr>
          <p:spPr bwMode="auto">
            <a:xfrm>
              <a:off x="6723586" y="474407"/>
              <a:ext cx="184708" cy="340466"/>
            </a:xfrm>
            <a:custGeom>
              <a:avLst/>
              <a:gdLst>
                <a:gd name="T0" fmla="*/ 2 w 122"/>
                <a:gd name="T1" fmla="*/ 65 h 225"/>
                <a:gd name="T2" fmla="*/ 14 w 122"/>
                <a:gd name="T3" fmla="*/ 77 h 225"/>
                <a:gd name="T4" fmla="*/ 17 w 122"/>
                <a:gd name="T5" fmla="*/ 76 h 225"/>
                <a:gd name="T6" fmla="*/ 119 w 122"/>
                <a:gd name="T7" fmla="*/ 42 h 225"/>
                <a:gd name="T8" fmla="*/ 119 w 122"/>
                <a:gd name="T9" fmla="*/ 30 h 225"/>
                <a:gd name="T10" fmla="*/ 105 w 122"/>
                <a:gd name="T11" fmla="*/ 23 h 225"/>
                <a:gd name="T12" fmla="*/ 3 w 122"/>
                <a:gd name="T13" fmla="*/ 57 h 225"/>
                <a:gd name="T14" fmla="*/ 108 w 122"/>
                <a:gd name="T15" fmla="*/ 28 h 225"/>
                <a:gd name="T16" fmla="*/ 114 w 122"/>
                <a:gd name="T17" fmla="*/ 35 h 225"/>
                <a:gd name="T18" fmla="*/ 111 w 122"/>
                <a:gd name="T19" fmla="*/ 42 h 225"/>
                <a:gd name="T20" fmla="*/ 14 w 122"/>
                <a:gd name="T21" fmla="*/ 71 h 225"/>
                <a:gd name="T22" fmla="*/ 9 w 122"/>
                <a:gd name="T23" fmla="*/ 67 h 225"/>
                <a:gd name="T24" fmla="*/ 8 w 122"/>
                <a:gd name="T25" fmla="*/ 59 h 225"/>
                <a:gd name="T26" fmla="*/ 106 w 122"/>
                <a:gd name="T27" fmla="*/ 28 h 225"/>
                <a:gd name="T28" fmla="*/ 14 w 122"/>
                <a:gd name="T29" fmla="*/ 43 h 225"/>
                <a:gd name="T30" fmla="*/ 66 w 122"/>
                <a:gd name="T31" fmla="*/ 28 h 225"/>
                <a:gd name="T32" fmla="*/ 73 w 122"/>
                <a:gd name="T33" fmla="*/ 10 h 225"/>
                <a:gd name="T34" fmla="*/ 9 w 122"/>
                <a:gd name="T35" fmla="*/ 17 h 225"/>
                <a:gd name="T36" fmla="*/ 3 w 122"/>
                <a:gd name="T37" fmla="*/ 35 h 225"/>
                <a:gd name="T38" fmla="*/ 61 w 122"/>
                <a:gd name="T39" fmla="*/ 8 h 225"/>
                <a:gd name="T40" fmla="*/ 67 w 122"/>
                <a:gd name="T41" fmla="*/ 12 h 225"/>
                <a:gd name="T42" fmla="*/ 65 w 122"/>
                <a:gd name="T43" fmla="*/ 22 h 225"/>
                <a:gd name="T44" fmla="*/ 14 w 122"/>
                <a:gd name="T45" fmla="*/ 37 h 225"/>
                <a:gd name="T46" fmla="*/ 8 w 122"/>
                <a:gd name="T47" fmla="*/ 30 h 225"/>
                <a:gd name="T48" fmla="*/ 120 w 122"/>
                <a:gd name="T49" fmla="*/ 101 h 225"/>
                <a:gd name="T50" fmla="*/ 105 w 122"/>
                <a:gd name="T51" fmla="*/ 90 h 225"/>
                <a:gd name="T52" fmla="*/ 72 w 122"/>
                <a:gd name="T53" fmla="*/ 110 h 225"/>
                <a:gd name="T54" fmla="*/ 55 w 122"/>
                <a:gd name="T55" fmla="*/ 138 h 225"/>
                <a:gd name="T56" fmla="*/ 53 w 122"/>
                <a:gd name="T57" fmla="*/ 99 h 225"/>
                <a:gd name="T58" fmla="*/ 119 w 122"/>
                <a:gd name="T59" fmla="*/ 76 h 225"/>
                <a:gd name="T60" fmla="*/ 119 w 122"/>
                <a:gd name="T61" fmla="*/ 64 h 225"/>
                <a:gd name="T62" fmla="*/ 9 w 122"/>
                <a:gd name="T63" fmla="*/ 85 h 225"/>
                <a:gd name="T64" fmla="*/ 1 w 122"/>
                <a:gd name="T65" fmla="*/ 97 h 225"/>
                <a:gd name="T66" fmla="*/ 3 w 122"/>
                <a:gd name="T67" fmla="*/ 102 h 225"/>
                <a:gd name="T68" fmla="*/ 11 w 122"/>
                <a:gd name="T69" fmla="*/ 110 h 225"/>
                <a:gd name="T70" fmla="*/ 28 w 122"/>
                <a:gd name="T71" fmla="*/ 121 h 225"/>
                <a:gd name="T72" fmla="*/ 17 w 122"/>
                <a:gd name="T73" fmla="*/ 138 h 225"/>
                <a:gd name="T74" fmla="*/ 40 w 122"/>
                <a:gd name="T75" fmla="*/ 209 h 225"/>
                <a:gd name="T76" fmla="*/ 53 w 122"/>
                <a:gd name="T77" fmla="*/ 225 h 225"/>
                <a:gd name="T78" fmla="*/ 87 w 122"/>
                <a:gd name="T79" fmla="*/ 214 h 225"/>
                <a:gd name="T80" fmla="*/ 110 w 122"/>
                <a:gd name="T81" fmla="*/ 187 h 225"/>
                <a:gd name="T82" fmla="*/ 99 w 122"/>
                <a:gd name="T83" fmla="*/ 138 h 225"/>
                <a:gd name="T84" fmla="*/ 104 w 122"/>
                <a:gd name="T85" fmla="*/ 117 h 225"/>
                <a:gd name="T86" fmla="*/ 120 w 122"/>
                <a:gd name="T87" fmla="*/ 101 h 225"/>
                <a:gd name="T88" fmla="*/ 47 w 122"/>
                <a:gd name="T89" fmla="*/ 101 h 225"/>
                <a:gd name="T90" fmla="*/ 49 w 122"/>
                <a:gd name="T91" fmla="*/ 138 h 225"/>
                <a:gd name="T92" fmla="*/ 35 w 122"/>
                <a:gd name="T93" fmla="*/ 121 h 225"/>
                <a:gd name="T94" fmla="*/ 24 w 122"/>
                <a:gd name="T95" fmla="*/ 108 h 225"/>
                <a:gd name="T96" fmla="*/ 12 w 122"/>
                <a:gd name="T97" fmla="*/ 104 h 225"/>
                <a:gd name="T98" fmla="*/ 8 w 122"/>
                <a:gd name="T99" fmla="*/ 97 h 225"/>
                <a:gd name="T100" fmla="*/ 8 w 122"/>
                <a:gd name="T101" fmla="*/ 93 h 225"/>
                <a:gd name="T102" fmla="*/ 12 w 122"/>
                <a:gd name="T103" fmla="*/ 90 h 225"/>
                <a:gd name="T104" fmla="*/ 24 w 122"/>
                <a:gd name="T105" fmla="*/ 86 h 225"/>
                <a:gd name="T106" fmla="*/ 108 w 122"/>
                <a:gd name="T107" fmla="*/ 62 h 225"/>
                <a:gd name="T108" fmla="*/ 114 w 122"/>
                <a:gd name="T109" fmla="*/ 69 h 225"/>
                <a:gd name="T110" fmla="*/ 111 w 122"/>
                <a:gd name="T111" fmla="*/ 76 h 225"/>
                <a:gd name="T112" fmla="*/ 43 w 122"/>
                <a:gd name="T113" fmla="*/ 98 h 225"/>
                <a:gd name="T114" fmla="*/ 103 w 122"/>
                <a:gd name="T115" fmla="*/ 111 h 225"/>
                <a:gd name="T116" fmla="*/ 92 w 122"/>
                <a:gd name="T117" fmla="*/ 138 h 225"/>
                <a:gd name="T118" fmla="*/ 78 w 122"/>
                <a:gd name="T119" fmla="*/ 110 h 225"/>
                <a:gd name="T120" fmla="*/ 106 w 122"/>
                <a:gd name="T121" fmla="*/ 96 h 225"/>
                <a:gd name="T122" fmla="*/ 114 w 122"/>
                <a:gd name="T123" fmla="*/ 10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" h="225">
                  <a:moveTo>
                    <a:pt x="3" y="57"/>
                  </a:moveTo>
                  <a:cubicBezTo>
                    <a:pt x="1" y="59"/>
                    <a:pt x="1" y="62"/>
                    <a:pt x="2" y="65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74"/>
                    <a:pt x="9" y="77"/>
                    <a:pt x="14" y="77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6" y="77"/>
                    <a:pt x="17" y="76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5" y="47"/>
                    <a:pt x="118" y="45"/>
                    <a:pt x="119" y="42"/>
                  </a:cubicBezTo>
                  <a:cubicBezTo>
                    <a:pt x="120" y="40"/>
                    <a:pt x="121" y="37"/>
                    <a:pt x="120" y="34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7" y="25"/>
                    <a:pt x="113" y="22"/>
                    <a:pt x="108" y="22"/>
                  </a:cubicBezTo>
                  <a:cubicBezTo>
                    <a:pt x="107" y="22"/>
                    <a:pt x="106" y="22"/>
                    <a:pt x="105" y="23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6" y="52"/>
                    <a:pt x="4" y="54"/>
                    <a:pt x="3" y="57"/>
                  </a:cubicBezTo>
                  <a:close/>
                  <a:moveTo>
                    <a:pt x="106" y="28"/>
                  </a:moveTo>
                  <a:cubicBezTo>
                    <a:pt x="107" y="28"/>
                    <a:pt x="107" y="28"/>
                    <a:pt x="108" y="28"/>
                  </a:cubicBezTo>
                  <a:cubicBezTo>
                    <a:pt x="110" y="28"/>
                    <a:pt x="112" y="30"/>
                    <a:pt x="113" y="32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5" y="37"/>
                    <a:pt x="114" y="38"/>
                    <a:pt x="114" y="40"/>
                  </a:cubicBezTo>
                  <a:cubicBezTo>
                    <a:pt x="113" y="41"/>
                    <a:pt x="112" y="42"/>
                    <a:pt x="111" y="4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1" y="71"/>
                    <a:pt x="9" y="69"/>
                    <a:pt x="9" y="6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7" y="62"/>
                    <a:pt x="7" y="61"/>
                    <a:pt x="8" y="59"/>
                  </a:cubicBezTo>
                  <a:cubicBezTo>
                    <a:pt x="9" y="58"/>
                    <a:pt x="10" y="57"/>
                    <a:pt x="11" y="57"/>
                  </a:cubicBezTo>
                  <a:lnTo>
                    <a:pt x="106" y="28"/>
                  </a:lnTo>
                  <a:close/>
                  <a:moveTo>
                    <a:pt x="3" y="35"/>
                  </a:moveTo>
                  <a:cubicBezTo>
                    <a:pt x="4" y="40"/>
                    <a:pt x="9" y="43"/>
                    <a:pt x="14" y="43"/>
                  </a:cubicBezTo>
                  <a:cubicBezTo>
                    <a:pt x="15" y="43"/>
                    <a:pt x="16" y="43"/>
                    <a:pt x="17" y="43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2" y="26"/>
                    <a:pt x="76" y="19"/>
                    <a:pt x="74" y="13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1" y="4"/>
                    <a:pt x="65" y="0"/>
                    <a:pt x="59" y="2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3" y="19"/>
                    <a:pt x="0" y="25"/>
                    <a:pt x="2" y="31"/>
                  </a:cubicBezTo>
                  <a:lnTo>
                    <a:pt x="3" y="35"/>
                  </a:lnTo>
                  <a:close/>
                  <a:moveTo>
                    <a:pt x="11" y="23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2" y="8"/>
                    <a:pt x="62" y="8"/>
                  </a:cubicBezTo>
                  <a:cubicBezTo>
                    <a:pt x="64" y="8"/>
                    <a:pt x="67" y="9"/>
                    <a:pt x="67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9" y="18"/>
                    <a:pt x="68" y="21"/>
                    <a:pt x="65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1" y="37"/>
                    <a:pt x="9" y="36"/>
                    <a:pt x="9" y="33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27"/>
                    <a:pt x="8" y="24"/>
                    <a:pt x="11" y="23"/>
                  </a:cubicBezTo>
                  <a:close/>
                  <a:moveTo>
                    <a:pt x="120" y="101"/>
                  </a:moveTo>
                  <a:cubicBezTo>
                    <a:pt x="119" y="97"/>
                    <a:pt x="119" y="97"/>
                    <a:pt x="119" y="97"/>
                  </a:cubicBezTo>
                  <a:cubicBezTo>
                    <a:pt x="117" y="92"/>
                    <a:pt x="110" y="88"/>
                    <a:pt x="105" y="90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76" y="98"/>
                    <a:pt x="72" y="104"/>
                    <a:pt x="72" y="110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55" y="138"/>
                    <a:pt x="55" y="138"/>
                    <a:pt x="55" y="138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4"/>
                    <a:pt x="54" y="101"/>
                    <a:pt x="53" y="99"/>
                  </a:cubicBezTo>
                  <a:cubicBezTo>
                    <a:pt x="112" y="82"/>
                    <a:pt x="112" y="82"/>
                    <a:pt x="112" y="82"/>
                  </a:cubicBezTo>
                  <a:cubicBezTo>
                    <a:pt x="115" y="81"/>
                    <a:pt x="118" y="79"/>
                    <a:pt x="119" y="76"/>
                  </a:cubicBezTo>
                  <a:cubicBezTo>
                    <a:pt x="120" y="73"/>
                    <a:pt x="121" y="70"/>
                    <a:pt x="120" y="67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7" y="58"/>
                    <a:pt x="110" y="54"/>
                    <a:pt x="105" y="56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6" y="86"/>
                    <a:pt x="4" y="88"/>
                    <a:pt x="3" y="90"/>
                  </a:cubicBezTo>
                  <a:cubicBezTo>
                    <a:pt x="1" y="92"/>
                    <a:pt x="1" y="95"/>
                    <a:pt x="1" y="97"/>
                  </a:cubicBezTo>
                  <a:cubicBezTo>
                    <a:pt x="2" y="98"/>
                    <a:pt x="2" y="98"/>
                    <a:pt x="2" y="99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" y="106"/>
                    <a:pt x="7" y="109"/>
                    <a:pt x="10" y="110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6" y="114"/>
                    <a:pt x="28" y="118"/>
                    <a:pt x="28" y="121"/>
                  </a:cubicBezTo>
                  <a:cubicBezTo>
                    <a:pt x="28" y="138"/>
                    <a:pt x="28" y="138"/>
                    <a:pt x="28" y="138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99"/>
                    <a:pt x="28" y="208"/>
                    <a:pt x="40" y="209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20"/>
                    <a:pt x="46" y="225"/>
                    <a:pt x="53" y="225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81" y="225"/>
                    <a:pt x="87" y="220"/>
                    <a:pt x="87" y="214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99" y="208"/>
                    <a:pt x="110" y="199"/>
                    <a:pt x="110" y="187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99" y="138"/>
                    <a:pt x="99" y="138"/>
                    <a:pt x="99" y="138"/>
                  </a:cubicBezTo>
                  <a:cubicBezTo>
                    <a:pt x="99" y="125"/>
                    <a:pt x="99" y="125"/>
                    <a:pt x="99" y="125"/>
                  </a:cubicBezTo>
                  <a:cubicBezTo>
                    <a:pt x="99" y="122"/>
                    <a:pt x="101" y="118"/>
                    <a:pt x="104" y="117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8" y="113"/>
                    <a:pt x="122" y="107"/>
                    <a:pt x="120" y="101"/>
                  </a:cubicBezTo>
                  <a:close/>
                  <a:moveTo>
                    <a:pt x="43" y="98"/>
                  </a:moveTo>
                  <a:cubicBezTo>
                    <a:pt x="45" y="99"/>
                    <a:pt x="46" y="100"/>
                    <a:pt x="47" y="101"/>
                  </a:cubicBezTo>
                  <a:cubicBezTo>
                    <a:pt x="48" y="103"/>
                    <a:pt x="49" y="104"/>
                    <a:pt x="49" y="106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16"/>
                    <a:pt x="30" y="110"/>
                    <a:pt x="25" y="108"/>
                  </a:cubicBezTo>
                  <a:cubicBezTo>
                    <a:pt x="25" y="108"/>
                    <a:pt x="24" y="108"/>
                    <a:pt x="24" y="108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0" y="104"/>
                    <a:pt x="9" y="102"/>
                    <a:pt x="9" y="101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7" y="96"/>
                    <a:pt x="7" y="94"/>
                    <a:pt x="8" y="93"/>
                  </a:cubicBezTo>
                  <a:cubicBezTo>
                    <a:pt x="9" y="92"/>
                    <a:pt x="10" y="91"/>
                    <a:pt x="11" y="90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7" y="62"/>
                    <a:pt x="107" y="62"/>
                    <a:pt x="108" y="62"/>
                  </a:cubicBezTo>
                  <a:cubicBezTo>
                    <a:pt x="110" y="62"/>
                    <a:pt x="112" y="63"/>
                    <a:pt x="113" y="66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15" y="71"/>
                    <a:pt x="114" y="72"/>
                    <a:pt x="114" y="73"/>
                  </a:cubicBezTo>
                  <a:cubicBezTo>
                    <a:pt x="113" y="74"/>
                    <a:pt x="112" y="75"/>
                    <a:pt x="111" y="76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39" y="97"/>
                    <a:pt x="43" y="98"/>
                    <a:pt x="43" y="98"/>
                  </a:cubicBezTo>
                  <a:close/>
                  <a:moveTo>
                    <a:pt x="111" y="109"/>
                  </a:moveTo>
                  <a:cubicBezTo>
                    <a:pt x="103" y="111"/>
                    <a:pt x="103" y="111"/>
                    <a:pt x="103" y="111"/>
                  </a:cubicBezTo>
                  <a:cubicBezTo>
                    <a:pt x="97" y="113"/>
                    <a:pt x="92" y="119"/>
                    <a:pt x="92" y="125"/>
                  </a:cubicBezTo>
                  <a:cubicBezTo>
                    <a:pt x="92" y="138"/>
                    <a:pt x="92" y="138"/>
                    <a:pt x="92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07"/>
                    <a:pt x="81" y="103"/>
                    <a:pt x="84" y="102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9" y="95"/>
                    <a:pt x="112" y="96"/>
                    <a:pt x="113" y="99"/>
                  </a:cubicBezTo>
                  <a:cubicBezTo>
                    <a:pt x="114" y="103"/>
                    <a:pt x="114" y="103"/>
                    <a:pt x="114" y="103"/>
                  </a:cubicBezTo>
                  <a:cubicBezTo>
                    <a:pt x="115" y="106"/>
                    <a:pt x="113" y="109"/>
                    <a:pt x="111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5" name="图片 34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6819" y="1577244"/>
            <a:ext cx="2675484" cy="499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7666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个人档</a:t>
            </a:r>
          </a:p>
        </p:txBody>
      </p:sp>
      <p:sp>
        <p:nvSpPr>
          <p:cNvPr id="28" name="TextBox 3"/>
          <p:cNvSpPr txBox="1"/>
          <p:nvPr/>
        </p:nvSpPr>
        <p:spPr>
          <a:xfrm>
            <a:off x="7733579" y="2295631"/>
            <a:ext cx="5178088" cy="1082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spcBef>
                <a:spcPts val="1000"/>
              </a:spcBef>
              <a:defRPr sz="2800">
                <a:solidFill>
                  <a:srgbClr val="FF0000"/>
                </a:solidFill>
                <a:latin typeface="微软雅黑" pitchFamily="34" charset="-122"/>
              </a:defRPr>
            </a:lvl1pPr>
          </a:lstStyle>
          <a:p>
            <a:r>
              <a:rPr lang="zh-CN" altLang="en-US" dirty="0"/>
              <a:t>记录主播的知识分享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9" name="TextBox 4"/>
          <p:cNvSpPr txBox="1"/>
          <p:nvPr/>
        </p:nvSpPr>
        <p:spPr>
          <a:xfrm>
            <a:off x="7931910" y="4409923"/>
            <a:ext cx="5185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结合赞赏，对当下知识输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  <a:p>
            <a:r>
              <a:rPr lang="zh-CN" altLang="en-US" sz="2400" dirty="0">
                <a:solidFill>
                  <a:schemeClr val="accent3"/>
                </a:solidFill>
                <a:latin typeface="微软雅黑" pitchFamily="34" charset="-122"/>
              </a:rPr>
              <a:t>出的肯定</a:t>
            </a:r>
            <a:endParaRPr lang="en-US" altLang="zh-CN" sz="2400" dirty="0">
              <a:solidFill>
                <a:schemeClr val="accent3"/>
              </a:solidFill>
              <a:latin typeface="微软雅黑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769698" y="3543968"/>
            <a:ext cx="3476109" cy="1588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</a:ln>
          <a:effectLst/>
        </p:spPr>
      </p:cxnSp>
      <p:grpSp>
        <p:nvGrpSpPr>
          <p:cNvPr id="3" name="组合 40"/>
          <p:cNvGrpSpPr/>
          <p:nvPr/>
        </p:nvGrpSpPr>
        <p:grpSpPr>
          <a:xfrm>
            <a:off x="6581353" y="2001718"/>
            <a:ext cx="1116623" cy="1116623"/>
            <a:chOff x="5418452" y="307702"/>
            <a:chExt cx="599448" cy="599448"/>
          </a:xfrm>
        </p:grpSpPr>
        <p:grpSp>
          <p:nvGrpSpPr>
            <p:cNvPr id="4" name="组合 41"/>
            <p:cNvGrpSpPr/>
            <p:nvPr/>
          </p:nvGrpSpPr>
          <p:grpSpPr>
            <a:xfrm>
              <a:off x="5418452" y="307702"/>
              <a:ext cx="599448" cy="599448"/>
              <a:chOff x="4131160" y="713581"/>
              <a:chExt cx="881684" cy="881684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3" name="Freeform 72"/>
            <p:cNvSpPr>
              <a:spLocks noEditPoints="1"/>
            </p:cNvSpPr>
            <p:nvPr/>
          </p:nvSpPr>
          <p:spPr bwMode="auto">
            <a:xfrm>
              <a:off x="5580112" y="455050"/>
              <a:ext cx="297176" cy="297712"/>
            </a:xfrm>
            <a:custGeom>
              <a:avLst/>
              <a:gdLst>
                <a:gd name="T0" fmla="*/ 337 w 411"/>
                <a:gd name="T1" fmla="*/ 198 h 412"/>
                <a:gd name="T2" fmla="*/ 284 w 411"/>
                <a:gd name="T3" fmla="*/ 220 h 412"/>
                <a:gd name="T4" fmla="*/ 249 w 411"/>
                <a:gd name="T5" fmla="*/ 185 h 412"/>
                <a:gd name="T6" fmla="*/ 283 w 411"/>
                <a:gd name="T7" fmla="*/ 107 h 412"/>
                <a:gd name="T8" fmla="*/ 176 w 411"/>
                <a:gd name="T9" fmla="*/ 0 h 412"/>
                <a:gd name="T10" fmla="*/ 68 w 411"/>
                <a:gd name="T11" fmla="*/ 107 h 412"/>
                <a:gd name="T12" fmla="*/ 116 w 411"/>
                <a:gd name="T13" fmla="*/ 196 h 412"/>
                <a:gd name="T14" fmla="*/ 96 w 411"/>
                <a:gd name="T15" fmla="*/ 266 h 412"/>
                <a:gd name="T16" fmla="*/ 74 w 411"/>
                <a:gd name="T17" fmla="*/ 263 h 412"/>
                <a:gd name="T18" fmla="*/ 0 w 411"/>
                <a:gd name="T19" fmla="*/ 337 h 412"/>
                <a:gd name="T20" fmla="*/ 74 w 411"/>
                <a:gd name="T21" fmla="*/ 412 h 412"/>
                <a:gd name="T22" fmla="*/ 149 w 411"/>
                <a:gd name="T23" fmla="*/ 337 h 412"/>
                <a:gd name="T24" fmla="*/ 110 w 411"/>
                <a:gd name="T25" fmla="*/ 272 h 412"/>
                <a:gd name="T26" fmla="*/ 130 w 411"/>
                <a:gd name="T27" fmla="*/ 204 h 412"/>
                <a:gd name="T28" fmla="*/ 176 w 411"/>
                <a:gd name="T29" fmla="*/ 214 h 412"/>
                <a:gd name="T30" fmla="*/ 238 w 411"/>
                <a:gd name="T31" fmla="*/ 195 h 412"/>
                <a:gd name="T32" fmla="*/ 275 w 411"/>
                <a:gd name="T33" fmla="*/ 232 h 412"/>
                <a:gd name="T34" fmla="*/ 262 w 411"/>
                <a:gd name="T35" fmla="*/ 273 h 412"/>
                <a:gd name="T36" fmla="*/ 337 w 411"/>
                <a:gd name="T37" fmla="*/ 347 h 412"/>
                <a:gd name="T38" fmla="*/ 411 w 411"/>
                <a:gd name="T39" fmla="*/ 273 h 412"/>
                <a:gd name="T40" fmla="*/ 337 w 411"/>
                <a:gd name="T41" fmla="*/ 198 h 412"/>
                <a:gd name="T42" fmla="*/ 134 w 411"/>
                <a:gd name="T43" fmla="*/ 337 h 412"/>
                <a:gd name="T44" fmla="*/ 74 w 411"/>
                <a:gd name="T45" fmla="*/ 397 h 412"/>
                <a:gd name="T46" fmla="*/ 14 w 411"/>
                <a:gd name="T47" fmla="*/ 337 h 412"/>
                <a:gd name="T48" fmla="*/ 74 w 411"/>
                <a:gd name="T49" fmla="*/ 278 h 412"/>
                <a:gd name="T50" fmla="*/ 134 w 411"/>
                <a:gd name="T51" fmla="*/ 337 h 412"/>
                <a:gd name="T52" fmla="*/ 83 w 411"/>
                <a:gd name="T53" fmla="*/ 107 h 412"/>
                <a:gd name="T54" fmla="*/ 176 w 411"/>
                <a:gd name="T55" fmla="*/ 14 h 412"/>
                <a:gd name="T56" fmla="*/ 268 w 411"/>
                <a:gd name="T57" fmla="*/ 107 h 412"/>
                <a:gd name="T58" fmla="*/ 176 w 411"/>
                <a:gd name="T59" fmla="*/ 200 h 412"/>
                <a:gd name="T60" fmla="*/ 83 w 411"/>
                <a:gd name="T61" fmla="*/ 107 h 412"/>
                <a:gd name="T62" fmla="*/ 337 w 411"/>
                <a:gd name="T63" fmla="*/ 332 h 412"/>
                <a:gd name="T64" fmla="*/ 277 w 411"/>
                <a:gd name="T65" fmla="*/ 273 h 412"/>
                <a:gd name="T66" fmla="*/ 337 w 411"/>
                <a:gd name="T67" fmla="*/ 213 h 412"/>
                <a:gd name="T68" fmla="*/ 397 w 411"/>
                <a:gd name="T69" fmla="*/ 273 h 412"/>
                <a:gd name="T70" fmla="*/ 337 w 411"/>
                <a:gd name="T71" fmla="*/ 33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1" h="412">
                  <a:moveTo>
                    <a:pt x="337" y="198"/>
                  </a:moveTo>
                  <a:cubicBezTo>
                    <a:pt x="316" y="198"/>
                    <a:pt x="298" y="206"/>
                    <a:pt x="284" y="220"/>
                  </a:cubicBezTo>
                  <a:cubicBezTo>
                    <a:pt x="249" y="185"/>
                    <a:pt x="249" y="185"/>
                    <a:pt x="249" y="185"/>
                  </a:cubicBezTo>
                  <a:cubicBezTo>
                    <a:pt x="270" y="166"/>
                    <a:pt x="283" y="138"/>
                    <a:pt x="283" y="107"/>
                  </a:cubicBezTo>
                  <a:cubicBezTo>
                    <a:pt x="283" y="48"/>
                    <a:pt x="235" y="0"/>
                    <a:pt x="176" y="0"/>
                  </a:cubicBezTo>
                  <a:cubicBezTo>
                    <a:pt x="117" y="0"/>
                    <a:pt x="68" y="48"/>
                    <a:pt x="68" y="107"/>
                  </a:cubicBezTo>
                  <a:cubicBezTo>
                    <a:pt x="68" y="144"/>
                    <a:pt x="88" y="177"/>
                    <a:pt x="116" y="196"/>
                  </a:cubicBezTo>
                  <a:cubicBezTo>
                    <a:pt x="96" y="266"/>
                    <a:pt x="96" y="266"/>
                    <a:pt x="96" y="266"/>
                  </a:cubicBezTo>
                  <a:cubicBezTo>
                    <a:pt x="89" y="264"/>
                    <a:pt x="82" y="263"/>
                    <a:pt x="74" y="263"/>
                  </a:cubicBezTo>
                  <a:cubicBezTo>
                    <a:pt x="33" y="263"/>
                    <a:pt x="0" y="296"/>
                    <a:pt x="0" y="337"/>
                  </a:cubicBezTo>
                  <a:cubicBezTo>
                    <a:pt x="0" y="378"/>
                    <a:pt x="33" y="412"/>
                    <a:pt x="74" y="412"/>
                  </a:cubicBezTo>
                  <a:cubicBezTo>
                    <a:pt x="115" y="412"/>
                    <a:pt x="149" y="378"/>
                    <a:pt x="149" y="337"/>
                  </a:cubicBezTo>
                  <a:cubicBezTo>
                    <a:pt x="149" y="309"/>
                    <a:pt x="133" y="284"/>
                    <a:pt x="110" y="272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144" y="210"/>
                    <a:pt x="159" y="214"/>
                    <a:pt x="176" y="214"/>
                  </a:cubicBezTo>
                  <a:cubicBezTo>
                    <a:pt x="199" y="214"/>
                    <a:pt x="220" y="207"/>
                    <a:pt x="238" y="195"/>
                  </a:cubicBezTo>
                  <a:cubicBezTo>
                    <a:pt x="275" y="232"/>
                    <a:pt x="275" y="232"/>
                    <a:pt x="275" y="232"/>
                  </a:cubicBezTo>
                  <a:cubicBezTo>
                    <a:pt x="267" y="243"/>
                    <a:pt x="262" y="257"/>
                    <a:pt x="262" y="273"/>
                  </a:cubicBezTo>
                  <a:cubicBezTo>
                    <a:pt x="262" y="314"/>
                    <a:pt x="296" y="347"/>
                    <a:pt x="337" y="347"/>
                  </a:cubicBezTo>
                  <a:cubicBezTo>
                    <a:pt x="378" y="347"/>
                    <a:pt x="411" y="314"/>
                    <a:pt x="411" y="273"/>
                  </a:cubicBezTo>
                  <a:cubicBezTo>
                    <a:pt x="411" y="231"/>
                    <a:pt x="378" y="198"/>
                    <a:pt x="337" y="198"/>
                  </a:cubicBezTo>
                  <a:close/>
                  <a:moveTo>
                    <a:pt x="134" y="337"/>
                  </a:moveTo>
                  <a:cubicBezTo>
                    <a:pt x="134" y="370"/>
                    <a:pt x="107" y="397"/>
                    <a:pt x="74" y="397"/>
                  </a:cubicBezTo>
                  <a:cubicBezTo>
                    <a:pt x="41" y="397"/>
                    <a:pt x="14" y="370"/>
                    <a:pt x="14" y="337"/>
                  </a:cubicBezTo>
                  <a:cubicBezTo>
                    <a:pt x="14" y="304"/>
                    <a:pt x="41" y="278"/>
                    <a:pt x="74" y="278"/>
                  </a:cubicBezTo>
                  <a:cubicBezTo>
                    <a:pt x="107" y="278"/>
                    <a:pt x="134" y="304"/>
                    <a:pt x="134" y="337"/>
                  </a:cubicBezTo>
                  <a:close/>
                  <a:moveTo>
                    <a:pt x="83" y="107"/>
                  </a:moveTo>
                  <a:cubicBezTo>
                    <a:pt x="83" y="56"/>
                    <a:pt x="125" y="14"/>
                    <a:pt x="176" y="14"/>
                  </a:cubicBezTo>
                  <a:cubicBezTo>
                    <a:pt x="227" y="14"/>
                    <a:pt x="268" y="56"/>
                    <a:pt x="268" y="107"/>
                  </a:cubicBezTo>
                  <a:cubicBezTo>
                    <a:pt x="268" y="158"/>
                    <a:pt x="227" y="200"/>
                    <a:pt x="176" y="200"/>
                  </a:cubicBezTo>
                  <a:cubicBezTo>
                    <a:pt x="125" y="200"/>
                    <a:pt x="83" y="158"/>
                    <a:pt x="83" y="107"/>
                  </a:cubicBezTo>
                  <a:close/>
                  <a:moveTo>
                    <a:pt x="337" y="332"/>
                  </a:moveTo>
                  <a:cubicBezTo>
                    <a:pt x="304" y="332"/>
                    <a:pt x="277" y="306"/>
                    <a:pt x="277" y="273"/>
                  </a:cubicBezTo>
                  <a:cubicBezTo>
                    <a:pt x="277" y="240"/>
                    <a:pt x="304" y="213"/>
                    <a:pt x="337" y="213"/>
                  </a:cubicBezTo>
                  <a:cubicBezTo>
                    <a:pt x="370" y="213"/>
                    <a:pt x="397" y="240"/>
                    <a:pt x="397" y="273"/>
                  </a:cubicBezTo>
                  <a:cubicBezTo>
                    <a:pt x="397" y="306"/>
                    <a:pt x="370" y="332"/>
                    <a:pt x="337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6627296" y="3938155"/>
            <a:ext cx="1118165" cy="1118165"/>
            <a:chOff x="6516216" y="334289"/>
            <a:chExt cx="599448" cy="599448"/>
          </a:xfrm>
        </p:grpSpPr>
        <p:grpSp>
          <p:nvGrpSpPr>
            <p:cNvPr id="6" name="组合 46"/>
            <p:cNvGrpSpPr/>
            <p:nvPr/>
          </p:nvGrpSpPr>
          <p:grpSpPr>
            <a:xfrm>
              <a:off x="6516216" y="334289"/>
              <a:ext cx="599448" cy="599448"/>
              <a:chOff x="4131160" y="713581"/>
              <a:chExt cx="881684" cy="881684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4131160" y="713581"/>
                <a:ext cx="881684" cy="881684"/>
              </a:xfrm>
              <a:prstGeom prst="ellipse">
                <a:avLst/>
              </a:prstGeom>
              <a:gradFill flip="none" rotWithShape="1">
                <a:gsLst>
                  <a:gs pos="45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000000" scaled="0"/>
                <a:tileRect/>
              </a:gradFill>
              <a:ln w="63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7400000" scaled="0"/>
                </a:gradFill>
              </a:ln>
              <a:effectLst>
                <a:outerShdw blurRad="152400" dist="38100" dir="810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4237176" y="819597"/>
                <a:ext cx="669652" cy="6696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8" name="Freeform 13"/>
            <p:cNvSpPr>
              <a:spLocks noEditPoints="1"/>
            </p:cNvSpPr>
            <p:nvPr/>
          </p:nvSpPr>
          <p:spPr bwMode="auto">
            <a:xfrm>
              <a:off x="6723586" y="474407"/>
              <a:ext cx="184708" cy="340466"/>
            </a:xfrm>
            <a:custGeom>
              <a:avLst/>
              <a:gdLst>
                <a:gd name="T0" fmla="*/ 2 w 122"/>
                <a:gd name="T1" fmla="*/ 65 h 225"/>
                <a:gd name="T2" fmla="*/ 14 w 122"/>
                <a:gd name="T3" fmla="*/ 77 h 225"/>
                <a:gd name="T4" fmla="*/ 17 w 122"/>
                <a:gd name="T5" fmla="*/ 76 h 225"/>
                <a:gd name="T6" fmla="*/ 119 w 122"/>
                <a:gd name="T7" fmla="*/ 42 h 225"/>
                <a:gd name="T8" fmla="*/ 119 w 122"/>
                <a:gd name="T9" fmla="*/ 30 h 225"/>
                <a:gd name="T10" fmla="*/ 105 w 122"/>
                <a:gd name="T11" fmla="*/ 23 h 225"/>
                <a:gd name="T12" fmla="*/ 3 w 122"/>
                <a:gd name="T13" fmla="*/ 57 h 225"/>
                <a:gd name="T14" fmla="*/ 108 w 122"/>
                <a:gd name="T15" fmla="*/ 28 h 225"/>
                <a:gd name="T16" fmla="*/ 114 w 122"/>
                <a:gd name="T17" fmla="*/ 35 h 225"/>
                <a:gd name="T18" fmla="*/ 111 w 122"/>
                <a:gd name="T19" fmla="*/ 42 h 225"/>
                <a:gd name="T20" fmla="*/ 14 w 122"/>
                <a:gd name="T21" fmla="*/ 71 h 225"/>
                <a:gd name="T22" fmla="*/ 9 w 122"/>
                <a:gd name="T23" fmla="*/ 67 h 225"/>
                <a:gd name="T24" fmla="*/ 8 w 122"/>
                <a:gd name="T25" fmla="*/ 59 h 225"/>
                <a:gd name="T26" fmla="*/ 106 w 122"/>
                <a:gd name="T27" fmla="*/ 28 h 225"/>
                <a:gd name="T28" fmla="*/ 14 w 122"/>
                <a:gd name="T29" fmla="*/ 43 h 225"/>
                <a:gd name="T30" fmla="*/ 66 w 122"/>
                <a:gd name="T31" fmla="*/ 28 h 225"/>
                <a:gd name="T32" fmla="*/ 73 w 122"/>
                <a:gd name="T33" fmla="*/ 10 h 225"/>
                <a:gd name="T34" fmla="*/ 9 w 122"/>
                <a:gd name="T35" fmla="*/ 17 h 225"/>
                <a:gd name="T36" fmla="*/ 3 w 122"/>
                <a:gd name="T37" fmla="*/ 35 h 225"/>
                <a:gd name="T38" fmla="*/ 61 w 122"/>
                <a:gd name="T39" fmla="*/ 8 h 225"/>
                <a:gd name="T40" fmla="*/ 67 w 122"/>
                <a:gd name="T41" fmla="*/ 12 h 225"/>
                <a:gd name="T42" fmla="*/ 65 w 122"/>
                <a:gd name="T43" fmla="*/ 22 h 225"/>
                <a:gd name="T44" fmla="*/ 14 w 122"/>
                <a:gd name="T45" fmla="*/ 37 h 225"/>
                <a:gd name="T46" fmla="*/ 8 w 122"/>
                <a:gd name="T47" fmla="*/ 30 h 225"/>
                <a:gd name="T48" fmla="*/ 120 w 122"/>
                <a:gd name="T49" fmla="*/ 101 h 225"/>
                <a:gd name="T50" fmla="*/ 105 w 122"/>
                <a:gd name="T51" fmla="*/ 90 h 225"/>
                <a:gd name="T52" fmla="*/ 72 w 122"/>
                <a:gd name="T53" fmla="*/ 110 h 225"/>
                <a:gd name="T54" fmla="*/ 55 w 122"/>
                <a:gd name="T55" fmla="*/ 138 h 225"/>
                <a:gd name="T56" fmla="*/ 53 w 122"/>
                <a:gd name="T57" fmla="*/ 99 h 225"/>
                <a:gd name="T58" fmla="*/ 119 w 122"/>
                <a:gd name="T59" fmla="*/ 76 h 225"/>
                <a:gd name="T60" fmla="*/ 119 w 122"/>
                <a:gd name="T61" fmla="*/ 64 h 225"/>
                <a:gd name="T62" fmla="*/ 9 w 122"/>
                <a:gd name="T63" fmla="*/ 85 h 225"/>
                <a:gd name="T64" fmla="*/ 1 w 122"/>
                <a:gd name="T65" fmla="*/ 97 h 225"/>
                <a:gd name="T66" fmla="*/ 3 w 122"/>
                <a:gd name="T67" fmla="*/ 102 h 225"/>
                <a:gd name="T68" fmla="*/ 11 w 122"/>
                <a:gd name="T69" fmla="*/ 110 h 225"/>
                <a:gd name="T70" fmla="*/ 28 w 122"/>
                <a:gd name="T71" fmla="*/ 121 h 225"/>
                <a:gd name="T72" fmla="*/ 17 w 122"/>
                <a:gd name="T73" fmla="*/ 138 h 225"/>
                <a:gd name="T74" fmla="*/ 40 w 122"/>
                <a:gd name="T75" fmla="*/ 209 h 225"/>
                <a:gd name="T76" fmla="*/ 53 w 122"/>
                <a:gd name="T77" fmla="*/ 225 h 225"/>
                <a:gd name="T78" fmla="*/ 87 w 122"/>
                <a:gd name="T79" fmla="*/ 214 h 225"/>
                <a:gd name="T80" fmla="*/ 110 w 122"/>
                <a:gd name="T81" fmla="*/ 187 h 225"/>
                <a:gd name="T82" fmla="*/ 99 w 122"/>
                <a:gd name="T83" fmla="*/ 138 h 225"/>
                <a:gd name="T84" fmla="*/ 104 w 122"/>
                <a:gd name="T85" fmla="*/ 117 h 225"/>
                <a:gd name="T86" fmla="*/ 120 w 122"/>
                <a:gd name="T87" fmla="*/ 101 h 225"/>
                <a:gd name="T88" fmla="*/ 47 w 122"/>
                <a:gd name="T89" fmla="*/ 101 h 225"/>
                <a:gd name="T90" fmla="*/ 49 w 122"/>
                <a:gd name="T91" fmla="*/ 138 h 225"/>
                <a:gd name="T92" fmla="*/ 35 w 122"/>
                <a:gd name="T93" fmla="*/ 121 h 225"/>
                <a:gd name="T94" fmla="*/ 24 w 122"/>
                <a:gd name="T95" fmla="*/ 108 h 225"/>
                <a:gd name="T96" fmla="*/ 12 w 122"/>
                <a:gd name="T97" fmla="*/ 104 h 225"/>
                <a:gd name="T98" fmla="*/ 8 w 122"/>
                <a:gd name="T99" fmla="*/ 97 h 225"/>
                <a:gd name="T100" fmla="*/ 8 w 122"/>
                <a:gd name="T101" fmla="*/ 93 h 225"/>
                <a:gd name="T102" fmla="*/ 12 w 122"/>
                <a:gd name="T103" fmla="*/ 90 h 225"/>
                <a:gd name="T104" fmla="*/ 24 w 122"/>
                <a:gd name="T105" fmla="*/ 86 h 225"/>
                <a:gd name="T106" fmla="*/ 108 w 122"/>
                <a:gd name="T107" fmla="*/ 62 h 225"/>
                <a:gd name="T108" fmla="*/ 114 w 122"/>
                <a:gd name="T109" fmla="*/ 69 h 225"/>
                <a:gd name="T110" fmla="*/ 111 w 122"/>
                <a:gd name="T111" fmla="*/ 76 h 225"/>
                <a:gd name="T112" fmla="*/ 43 w 122"/>
                <a:gd name="T113" fmla="*/ 98 h 225"/>
                <a:gd name="T114" fmla="*/ 103 w 122"/>
                <a:gd name="T115" fmla="*/ 111 h 225"/>
                <a:gd name="T116" fmla="*/ 92 w 122"/>
                <a:gd name="T117" fmla="*/ 138 h 225"/>
                <a:gd name="T118" fmla="*/ 78 w 122"/>
                <a:gd name="T119" fmla="*/ 110 h 225"/>
                <a:gd name="T120" fmla="*/ 106 w 122"/>
                <a:gd name="T121" fmla="*/ 96 h 225"/>
                <a:gd name="T122" fmla="*/ 114 w 122"/>
                <a:gd name="T123" fmla="*/ 10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" h="225">
                  <a:moveTo>
                    <a:pt x="3" y="57"/>
                  </a:moveTo>
                  <a:cubicBezTo>
                    <a:pt x="1" y="59"/>
                    <a:pt x="1" y="62"/>
                    <a:pt x="2" y="65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74"/>
                    <a:pt x="9" y="77"/>
                    <a:pt x="14" y="77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6" y="77"/>
                    <a:pt x="17" y="76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5" y="47"/>
                    <a:pt x="118" y="45"/>
                    <a:pt x="119" y="42"/>
                  </a:cubicBezTo>
                  <a:cubicBezTo>
                    <a:pt x="120" y="40"/>
                    <a:pt x="121" y="37"/>
                    <a:pt x="120" y="34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7" y="25"/>
                    <a:pt x="113" y="22"/>
                    <a:pt x="108" y="22"/>
                  </a:cubicBezTo>
                  <a:cubicBezTo>
                    <a:pt x="107" y="22"/>
                    <a:pt x="106" y="22"/>
                    <a:pt x="105" y="23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6" y="52"/>
                    <a:pt x="4" y="54"/>
                    <a:pt x="3" y="57"/>
                  </a:cubicBezTo>
                  <a:close/>
                  <a:moveTo>
                    <a:pt x="106" y="28"/>
                  </a:moveTo>
                  <a:cubicBezTo>
                    <a:pt x="107" y="28"/>
                    <a:pt x="107" y="28"/>
                    <a:pt x="108" y="28"/>
                  </a:cubicBezTo>
                  <a:cubicBezTo>
                    <a:pt x="110" y="28"/>
                    <a:pt x="112" y="30"/>
                    <a:pt x="113" y="32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5" y="37"/>
                    <a:pt x="114" y="38"/>
                    <a:pt x="114" y="40"/>
                  </a:cubicBezTo>
                  <a:cubicBezTo>
                    <a:pt x="113" y="41"/>
                    <a:pt x="112" y="42"/>
                    <a:pt x="111" y="4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1" y="71"/>
                    <a:pt x="9" y="69"/>
                    <a:pt x="9" y="6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7" y="62"/>
                    <a:pt x="7" y="61"/>
                    <a:pt x="8" y="59"/>
                  </a:cubicBezTo>
                  <a:cubicBezTo>
                    <a:pt x="9" y="58"/>
                    <a:pt x="10" y="57"/>
                    <a:pt x="11" y="57"/>
                  </a:cubicBezTo>
                  <a:lnTo>
                    <a:pt x="106" y="28"/>
                  </a:lnTo>
                  <a:close/>
                  <a:moveTo>
                    <a:pt x="3" y="35"/>
                  </a:moveTo>
                  <a:cubicBezTo>
                    <a:pt x="4" y="40"/>
                    <a:pt x="9" y="43"/>
                    <a:pt x="14" y="43"/>
                  </a:cubicBezTo>
                  <a:cubicBezTo>
                    <a:pt x="15" y="43"/>
                    <a:pt x="16" y="43"/>
                    <a:pt x="17" y="43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2" y="26"/>
                    <a:pt x="76" y="19"/>
                    <a:pt x="74" y="13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1" y="4"/>
                    <a:pt x="65" y="0"/>
                    <a:pt x="59" y="2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3" y="19"/>
                    <a:pt x="0" y="25"/>
                    <a:pt x="2" y="31"/>
                  </a:cubicBezTo>
                  <a:lnTo>
                    <a:pt x="3" y="35"/>
                  </a:lnTo>
                  <a:close/>
                  <a:moveTo>
                    <a:pt x="11" y="23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2" y="8"/>
                    <a:pt x="62" y="8"/>
                  </a:cubicBezTo>
                  <a:cubicBezTo>
                    <a:pt x="64" y="8"/>
                    <a:pt x="67" y="9"/>
                    <a:pt x="67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9" y="18"/>
                    <a:pt x="68" y="21"/>
                    <a:pt x="65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4" y="37"/>
                    <a:pt x="14" y="37"/>
                  </a:cubicBezTo>
                  <a:cubicBezTo>
                    <a:pt x="11" y="37"/>
                    <a:pt x="9" y="36"/>
                    <a:pt x="9" y="33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27"/>
                    <a:pt x="8" y="24"/>
                    <a:pt x="11" y="23"/>
                  </a:cubicBezTo>
                  <a:close/>
                  <a:moveTo>
                    <a:pt x="120" y="101"/>
                  </a:moveTo>
                  <a:cubicBezTo>
                    <a:pt x="119" y="97"/>
                    <a:pt x="119" y="97"/>
                    <a:pt x="119" y="97"/>
                  </a:cubicBezTo>
                  <a:cubicBezTo>
                    <a:pt x="117" y="92"/>
                    <a:pt x="110" y="88"/>
                    <a:pt x="105" y="90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76" y="98"/>
                    <a:pt x="72" y="104"/>
                    <a:pt x="72" y="110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55" y="138"/>
                    <a:pt x="55" y="138"/>
                    <a:pt x="55" y="138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4"/>
                    <a:pt x="54" y="101"/>
                    <a:pt x="53" y="99"/>
                  </a:cubicBezTo>
                  <a:cubicBezTo>
                    <a:pt x="112" y="82"/>
                    <a:pt x="112" y="82"/>
                    <a:pt x="112" y="82"/>
                  </a:cubicBezTo>
                  <a:cubicBezTo>
                    <a:pt x="115" y="81"/>
                    <a:pt x="118" y="79"/>
                    <a:pt x="119" y="76"/>
                  </a:cubicBezTo>
                  <a:cubicBezTo>
                    <a:pt x="120" y="73"/>
                    <a:pt x="121" y="70"/>
                    <a:pt x="120" y="67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7" y="58"/>
                    <a:pt x="110" y="54"/>
                    <a:pt x="105" y="56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6" y="86"/>
                    <a:pt x="4" y="88"/>
                    <a:pt x="3" y="90"/>
                  </a:cubicBezTo>
                  <a:cubicBezTo>
                    <a:pt x="1" y="92"/>
                    <a:pt x="1" y="95"/>
                    <a:pt x="1" y="97"/>
                  </a:cubicBezTo>
                  <a:cubicBezTo>
                    <a:pt x="2" y="98"/>
                    <a:pt x="2" y="98"/>
                    <a:pt x="2" y="99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4" y="106"/>
                    <a:pt x="7" y="109"/>
                    <a:pt x="10" y="110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6" y="114"/>
                    <a:pt x="28" y="118"/>
                    <a:pt x="28" y="121"/>
                  </a:cubicBezTo>
                  <a:cubicBezTo>
                    <a:pt x="28" y="138"/>
                    <a:pt x="28" y="138"/>
                    <a:pt x="28" y="138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17" y="187"/>
                    <a:pt x="17" y="187"/>
                    <a:pt x="17" y="187"/>
                  </a:cubicBezTo>
                  <a:cubicBezTo>
                    <a:pt x="17" y="199"/>
                    <a:pt x="28" y="208"/>
                    <a:pt x="40" y="209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20"/>
                    <a:pt x="46" y="225"/>
                    <a:pt x="53" y="225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81" y="225"/>
                    <a:pt x="87" y="220"/>
                    <a:pt x="87" y="214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99" y="208"/>
                    <a:pt x="110" y="199"/>
                    <a:pt x="110" y="187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99" y="138"/>
                    <a:pt x="99" y="138"/>
                    <a:pt x="99" y="138"/>
                  </a:cubicBezTo>
                  <a:cubicBezTo>
                    <a:pt x="99" y="125"/>
                    <a:pt x="99" y="125"/>
                    <a:pt x="99" y="125"/>
                  </a:cubicBezTo>
                  <a:cubicBezTo>
                    <a:pt x="99" y="122"/>
                    <a:pt x="101" y="118"/>
                    <a:pt x="104" y="117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8" y="113"/>
                    <a:pt x="122" y="107"/>
                    <a:pt x="120" y="101"/>
                  </a:cubicBezTo>
                  <a:close/>
                  <a:moveTo>
                    <a:pt x="43" y="98"/>
                  </a:moveTo>
                  <a:cubicBezTo>
                    <a:pt x="45" y="99"/>
                    <a:pt x="46" y="100"/>
                    <a:pt x="47" y="101"/>
                  </a:cubicBezTo>
                  <a:cubicBezTo>
                    <a:pt x="48" y="103"/>
                    <a:pt x="49" y="104"/>
                    <a:pt x="49" y="106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16"/>
                    <a:pt x="30" y="110"/>
                    <a:pt x="25" y="108"/>
                  </a:cubicBezTo>
                  <a:cubicBezTo>
                    <a:pt x="25" y="108"/>
                    <a:pt x="24" y="108"/>
                    <a:pt x="24" y="108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0" y="104"/>
                    <a:pt x="9" y="102"/>
                    <a:pt x="9" y="101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7" y="96"/>
                    <a:pt x="7" y="94"/>
                    <a:pt x="8" y="93"/>
                  </a:cubicBezTo>
                  <a:cubicBezTo>
                    <a:pt x="9" y="92"/>
                    <a:pt x="10" y="91"/>
                    <a:pt x="11" y="90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7" y="62"/>
                    <a:pt x="107" y="62"/>
                    <a:pt x="108" y="62"/>
                  </a:cubicBezTo>
                  <a:cubicBezTo>
                    <a:pt x="110" y="62"/>
                    <a:pt x="112" y="63"/>
                    <a:pt x="113" y="66"/>
                  </a:cubicBezTo>
                  <a:cubicBezTo>
                    <a:pt x="114" y="69"/>
                    <a:pt x="114" y="69"/>
                    <a:pt x="114" y="69"/>
                  </a:cubicBezTo>
                  <a:cubicBezTo>
                    <a:pt x="115" y="71"/>
                    <a:pt x="114" y="72"/>
                    <a:pt x="114" y="73"/>
                  </a:cubicBezTo>
                  <a:cubicBezTo>
                    <a:pt x="113" y="74"/>
                    <a:pt x="112" y="75"/>
                    <a:pt x="111" y="76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39" y="97"/>
                    <a:pt x="43" y="98"/>
                    <a:pt x="43" y="98"/>
                  </a:cubicBezTo>
                  <a:close/>
                  <a:moveTo>
                    <a:pt x="111" y="109"/>
                  </a:moveTo>
                  <a:cubicBezTo>
                    <a:pt x="103" y="111"/>
                    <a:pt x="103" y="111"/>
                    <a:pt x="103" y="111"/>
                  </a:cubicBezTo>
                  <a:cubicBezTo>
                    <a:pt x="97" y="113"/>
                    <a:pt x="92" y="119"/>
                    <a:pt x="92" y="125"/>
                  </a:cubicBezTo>
                  <a:cubicBezTo>
                    <a:pt x="92" y="138"/>
                    <a:pt x="92" y="138"/>
                    <a:pt x="92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07"/>
                    <a:pt x="81" y="103"/>
                    <a:pt x="84" y="102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9" y="95"/>
                    <a:pt x="112" y="96"/>
                    <a:pt x="113" y="99"/>
                  </a:cubicBezTo>
                  <a:cubicBezTo>
                    <a:pt x="114" y="103"/>
                    <a:pt x="114" y="103"/>
                    <a:pt x="114" y="103"/>
                  </a:cubicBezTo>
                  <a:cubicBezTo>
                    <a:pt x="115" y="106"/>
                    <a:pt x="113" y="109"/>
                    <a:pt x="111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5" name="图片 34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61648" y="1577244"/>
            <a:ext cx="2534179" cy="493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8105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363302" y="1327425"/>
            <a:ext cx="9457097" cy="4347774"/>
            <a:chOff x="1363302" y="1365525"/>
            <a:chExt cx="9457097" cy="4347774"/>
          </a:xfrm>
        </p:grpSpPr>
        <p:sp>
          <p:nvSpPr>
            <p:cNvPr id="18" name="圆角矩形 17"/>
            <p:cNvSpPr/>
            <p:nvPr/>
          </p:nvSpPr>
          <p:spPr>
            <a:xfrm>
              <a:off x="1394459" y="1380931"/>
              <a:ext cx="9402129" cy="4312638"/>
            </a:xfrm>
            <a:prstGeom prst="roundRect">
              <a:avLst>
                <a:gd name="adj" fmla="val 7029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1363302" y="1365525"/>
              <a:ext cx="9457097" cy="4347774"/>
            </a:xfrm>
            <a:prstGeom prst="roundRect">
              <a:avLst>
                <a:gd name="adj" fmla="val 7380"/>
              </a:avLst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304902" y="3842563"/>
            <a:ext cx="2148346" cy="2148346"/>
            <a:chOff x="9304902" y="3842563"/>
            <a:chExt cx="2148346" cy="2148346"/>
          </a:xfrm>
        </p:grpSpPr>
        <p:grpSp>
          <p:nvGrpSpPr>
            <p:cNvPr id="22" name="组合 21"/>
            <p:cNvGrpSpPr/>
            <p:nvPr/>
          </p:nvGrpSpPr>
          <p:grpSpPr>
            <a:xfrm flipH="1">
              <a:off x="9304902" y="3842563"/>
              <a:ext cx="2148346" cy="2148346"/>
              <a:chOff x="2848131" y="1860029"/>
              <a:chExt cx="3807502" cy="3807502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</p:grpSp>
        <p:pic>
          <p:nvPicPr>
            <p:cNvPr id="28" name="图片 27"/>
            <p:cNvPicPr>
              <a:picLocks noChangeAspect="1"/>
            </p:cNvPicPr>
            <p:nvPr/>
          </p:nvPicPr>
          <p:blipFill rotWithShape="1">
            <a:blip r:embed="rId2" cstate="print"/>
            <a:srcRect l="384" r="384"/>
            <a:stretch/>
          </p:blipFill>
          <p:spPr>
            <a:xfrm>
              <a:off x="9528174" y="4059889"/>
              <a:ext cx="1701802" cy="1701802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</p:pic>
      </p:grpSp>
      <p:grpSp>
        <p:nvGrpSpPr>
          <p:cNvPr id="8" name="组合 7"/>
          <p:cNvGrpSpPr/>
          <p:nvPr/>
        </p:nvGrpSpPr>
        <p:grpSpPr>
          <a:xfrm>
            <a:off x="7673680" y="4700840"/>
            <a:ext cx="1502636" cy="1502636"/>
            <a:chOff x="7673680" y="4700840"/>
            <a:chExt cx="1502636" cy="1502636"/>
          </a:xfrm>
        </p:grpSpPr>
        <p:grpSp>
          <p:nvGrpSpPr>
            <p:cNvPr id="25" name="组合 24"/>
            <p:cNvGrpSpPr/>
            <p:nvPr/>
          </p:nvGrpSpPr>
          <p:grpSpPr>
            <a:xfrm flipH="1">
              <a:off x="7673680" y="4700840"/>
              <a:ext cx="1502636" cy="1502636"/>
              <a:chOff x="2848131" y="1860029"/>
              <a:chExt cx="3807502" cy="3807502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</p:grp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3" cstate="print"/>
            <a:srcRect l="6208" r="6208"/>
            <a:stretch/>
          </p:blipFill>
          <p:spPr>
            <a:xfrm>
              <a:off x="7832996" y="4860156"/>
              <a:ext cx="1184004" cy="1184004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</p:pic>
      </p:grpSp>
      <p:sp>
        <p:nvSpPr>
          <p:cNvPr id="31" name="椭圆 30"/>
          <p:cNvSpPr/>
          <p:nvPr/>
        </p:nvSpPr>
        <p:spPr>
          <a:xfrm flipH="1">
            <a:off x="10559602" y="3416705"/>
            <a:ext cx="557171" cy="557171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 flipH="1">
            <a:off x="9116827" y="5548721"/>
            <a:ext cx="522472" cy="522474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 flipH="1">
            <a:off x="9661388" y="5884712"/>
            <a:ext cx="243518" cy="243519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 flipH="1">
            <a:off x="8676149" y="4385604"/>
            <a:ext cx="525186" cy="525186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 flipH="1">
            <a:off x="7177826" y="5452158"/>
            <a:ext cx="432554" cy="432554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 flipH="1">
            <a:off x="6967179" y="5149730"/>
            <a:ext cx="243518" cy="243519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 flipH="1">
            <a:off x="6279318" y="4891036"/>
            <a:ext cx="432724" cy="432726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 flipH="1">
            <a:off x="11129098" y="3066930"/>
            <a:ext cx="243518" cy="243519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776320" y="2261548"/>
            <a:ext cx="535365" cy="535365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 flipH="1">
            <a:off x="1349252" y="2620382"/>
            <a:ext cx="353063" cy="353063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884385" y="878975"/>
            <a:ext cx="1574180" cy="1574181"/>
            <a:chOff x="1129232" y="711771"/>
            <a:chExt cx="1228944" cy="1228944"/>
          </a:xfrm>
        </p:grpSpPr>
        <p:grpSp>
          <p:nvGrpSpPr>
            <p:cNvPr id="4" name="组合 3"/>
            <p:cNvGrpSpPr/>
            <p:nvPr/>
          </p:nvGrpSpPr>
          <p:grpSpPr>
            <a:xfrm flipH="1">
              <a:off x="1129232" y="711771"/>
              <a:ext cx="1228944" cy="1228944"/>
              <a:chOff x="2848131" y="1860029"/>
              <a:chExt cx="3807502" cy="3807502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600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600"/>
              </a:p>
            </p:txBody>
          </p:sp>
        </p:grpSp>
        <p:sp>
          <p:nvSpPr>
            <p:cNvPr id="54" name="椭圆 53"/>
            <p:cNvSpPr/>
            <p:nvPr/>
          </p:nvSpPr>
          <p:spPr>
            <a:xfrm>
              <a:off x="1278439" y="859618"/>
              <a:ext cx="937494" cy="93749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276390" y="1074469"/>
              <a:ext cx="945093" cy="55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</a:rPr>
                <a:t>简述</a:t>
              </a:r>
            </a:p>
          </p:txBody>
        </p:sp>
      </p:grpSp>
      <p:sp>
        <p:nvSpPr>
          <p:cNvPr id="16" name="椭圆 15"/>
          <p:cNvSpPr/>
          <p:nvPr/>
        </p:nvSpPr>
        <p:spPr>
          <a:xfrm flipH="1">
            <a:off x="2335088" y="874671"/>
            <a:ext cx="713692" cy="713693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椭圆 56"/>
          <p:cNvSpPr/>
          <p:nvPr/>
        </p:nvSpPr>
        <p:spPr>
          <a:xfrm flipH="1">
            <a:off x="2116512" y="605006"/>
            <a:ext cx="319702" cy="31970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2069332" y="1587367"/>
            <a:ext cx="9342083" cy="2490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dirty="0"/>
              <a:t>这款</a:t>
            </a:r>
            <a:r>
              <a:rPr lang="zh-CN" altLang="en-US" dirty="0"/>
              <a:t>小程序</a:t>
            </a:r>
            <a:r>
              <a:rPr lang="zh-CN" altLang="zh-CN" dirty="0"/>
              <a:t>的初心是想为当代</a:t>
            </a:r>
            <a:r>
              <a:rPr lang="zh-CN" altLang="en-US" dirty="0"/>
              <a:t>直播的主播和观众</a:t>
            </a:r>
            <a:r>
              <a:rPr lang="zh-CN" altLang="zh-CN" dirty="0"/>
              <a:t>传递一种健康正能量，</a:t>
            </a:r>
            <a:endParaRPr lang="en-US" altLang="zh-CN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dirty="0"/>
              <a:t>可以看做是为</a:t>
            </a:r>
            <a:r>
              <a:rPr lang="zh-CN" altLang="en-US" dirty="0"/>
              <a:t>主播观众在当下的直播平台</a:t>
            </a:r>
            <a:r>
              <a:rPr lang="zh-CN" altLang="zh-CN" dirty="0"/>
              <a:t>量身定做的一款</a:t>
            </a:r>
            <a:r>
              <a:rPr lang="zh-CN" altLang="en-US" dirty="0"/>
              <a:t>小程序</a:t>
            </a:r>
            <a:r>
              <a:rPr lang="zh-CN" altLang="zh-CN" dirty="0"/>
              <a:t>。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 err="1"/>
              <a:t>Huya</a:t>
            </a:r>
            <a:r>
              <a:rPr lang="en-US" altLang="zh-CN" dirty="0"/>
              <a:t>-Room</a:t>
            </a:r>
            <a:r>
              <a:rPr lang="zh-CN" altLang="zh-CN" dirty="0"/>
              <a:t>这</a:t>
            </a:r>
            <a:r>
              <a:rPr lang="zh-CN" altLang="en-US" dirty="0"/>
              <a:t>类小程序</a:t>
            </a:r>
            <a:r>
              <a:rPr lang="zh-CN" altLang="zh-CN" dirty="0"/>
              <a:t>以后</a:t>
            </a:r>
            <a:r>
              <a:rPr lang="zh-CN" altLang="en-US" dirty="0"/>
              <a:t>我会逐渐完善，</a:t>
            </a:r>
            <a:r>
              <a:rPr lang="zh-CN" altLang="zh-CN" dirty="0"/>
              <a:t>要作为</a:t>
            </a:r>
            <a:r>
              <a:rPr lang="zh-CN" altLang="en-US" dirty="0"/>
              <a:t>主播用户</a:t>
            </a:r>
            <a:r>
              <a:rPr lang="zh-CN" altLang="zh-CN" dirty="0"/>
              <a:t>专属的</a:t>
            </a:r>
            <a:r>
              <a:rPr lang="zh-CN" altLang="en-US" dirty="0"/>
              <a:t>小程序</a:t>
            </a:r>
            <a:r>
              <a:rPr lang="zh-CN" altLang="zh-CN" dirty="0"/>
              <a:t>，</a:t>
            </a:r>
            <a:endParaRPr lang="en-US" altLang="zh-CN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dirty="0"/>
              <a:t>让</a:t>
            </a:r>
            <a:r>
              <a:rPr lang="zh-CN" altLang="en-US" dirty="0"/>
              <a:t>直播</a:t>
            </a:r>
            <a:r>
              <a:rPr lang="zh-CN" altLang="zh-CN" dirty="0"/>
              <a:t>更加合理，</a:t>
            </a:r>
            <a:r>
              <a:rPr lang="zh-CN" altLang="en-US" dirty="0"/>
              <a:t>用户在小程序新奇的功能之下，逐渐自我良好的多元发展。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17701985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80201" y="1546167"/>
            <a:ext cx="1800343" cy="1800344"/>
            <a:chOff x="2380201" y="1546167"/>
            <a:chExt cx="1800343" cy="1800344"/>
          </a:xfrm>
        </p:grpSpPr>
        <p:sp>
          <p:nvSpPr>
            <p:cNvPr id="3" name="菱形 2"/>
            <p:cNvSpPr/>
            <p:nvPr>
              <p:custDataLst>
                <p:tags r:id="rId11"/>
              </p:custDataLst>
            </p:nvPr>
          </p:nvSpPr>
          <p:spPr>
            <a:xfrm>
              <a:off x="2380201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4" name="菱形 3"/>
            <p:cNvSpPr/>
            <p:nvPr>
              <p:custDataLst>
                <p:tags r:id="rId12"/>
              </p:custDataLst>
            </p:nvPr>
          </p:nvSpPr>
          <p:spPr>
            <a:xfrm>
              <a:off x="2668216" y="1834183"/>
              <a:ext cx="1223439" cy="1223439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>
                  <a:solidFill>
                    <a:srgbClr val="FFFFFF"/>
                  </a:solidFill>
                  <a:latin typeface="+mn-ea"/>
                </a:rPr>
                <a:t>谢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261190" y="1546167"/>
            <a:ext cx="1798163" cy="1800344"/>
            <a:chOff x="4261190" y="1546167"/>
            <a:chExt cx="1798163" cy="1800344"/>
          </a:xfrm>
        </p:grpSpPr>
        <p:sp>
          <p:nvSpPr>
            <p:cNvPr id="8" name="菱形 7"/>
            <p:cNvSpPr/>
            <p:nvPr>
              <p:custDataLst>
                <p:tags r:id="rId9"/>
              </p:custDataLst>
            </p:nvPr>
          </p:nvSpPr>
          <p:spPr>
            <a:xfrm>
              <a:off x="4261190" y="1546167"/>
              <a:ext cx="179816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9" name="菱形 8"/>
            <p:cNvSpPr/>
            <p:nvPr>
              <p:custDataLst>
                <p:tags r:id="rId10"/>
              </p:custDataLst>
            </p:nvPr>
          </p:nvSpPr>
          <p:spPr>
            <a:xfrm>
              <a:off x="4548548" y="1834183"/>
              <a:ext cx="1223439" cy="1223439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>
                  <a:solidFill>
                    <a:srgbClr val="FFFFFF"/>
                  </a:solidFill>
                  <a:latin typeface="+mn-ea"/>
                </a:rPr>
                <a:t>谢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139997" y="1546167"/>
            <a:ext cx="1800343" cy="1800344"/>
            <a:chOff x="6139997" y="1546167"/>
            <a:chExt cx="1800343" cy="1800344"/>
          </a:xfrm>
        </p:grpSpPr>
        <p:sp>
          <p:nvSpPr>
            <p:cNvPr id="12" name="菱形 11"/>
            <p:cNvSpPr/>
            <p:nvPr>
              <p:custDataLst>
                <p:tags r:id="rId7"/>
              </p:custDataLst>
            </p:nvPr>
          </p:nvSpPr>
          <p:spPr>
            <a:xfrm>
              <a:off x="6139997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3" name="菱形 12"/>
            <p:cNvSpPr/>
            <p:nvPr>
              <p:custDataLst>
                <p:tags r:id="rId8"/>
              </p:custDataLst>
            </p:nvPr>
          </p:nvSpPr>
          <p:spPr>
            <a:xfrm>
              <a:off x="6428880" y="1834183"/>
              <a:ext cx="1223439" cy="1223439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 dirty="0">
                  <a:solidFill>
                    <a:srgbClr val="FFFFFF"/>
                  </a:solidFill>
                  <a:latin typeface="+mn-ea"/>
                </a:rPr>
                <a:t>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020984" y="1546167"/>
            <a:ext cx="1800343" cy="1800344"/>
            <a:chOff x="8020984" y="1546167"/>
            <a:chExt cx="1800343" cy="1800344"/>
          </a:xfrm>
        </p:grpSpPr>
        <p:sp>
          <p:nvSpPr>
            <p:cNvPr id="16" name="菱形 15"/>
            <p:cNvSpPr/>
            <p:nvPr>
              <p:custDataLst>
                <p:tags r:id="rId5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7" name="菱形 16"/>
            <p:cNvSpPr/>
            <p:nvPr>
              <p:custDataLst>
                <p:tags r:id="rId6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4000" dirty="0">
                  <a:solidFill>
                    <a:srgbClr val="FFFFFF"/>
                  </a:solidFill>
                  <a:latin typeface="+mn-ea"/>
                </a:rPr>
                <a:t>看</a:t>
              </a:r>
            </a:p>
          </p:txBody>
        </p:sp>
      </p:grpSp>
      <p:sp>
        <p:nvSpPr>
          <p:cNvPr id="22" name="矩形 21"/>
          <p:cNvSpPr/>
          <p:nvPr>
            <p:custDataLst>
              <p:tags r:id="rId2"/>
            </p:custDataLst>
          </p:nvPr>
        </p:nvSpPr>
        <p:spPr>
          <a:xfrm>
            <a:off x="5097464" y="3862070"/>
            <a:ext cx="2147887" cy="4524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汇报者：包建丰</a:t>
            </a:r>
          </a:p>
        </p:txBody>
      </p:sp>
      <p:sp>
        <p:nvSpPr>
          <p:cNvPr id="33" name="矩形 32"/>
          <p:cNvSpPr/>
          <p:nvPr>
            <p:custDataLst>
              <p:tags r:id="rId3"/>
            </p:custDataLst>
          </p:nvPr>
        </p:nvSpPr>
        <p:spPr>
          <a:xfrm>
            <a:off x="4592638" y="4245306"/>
            <a:ext cx="3157538" cy="335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19860917013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3771787" y="4107022"/>
            <a:ext cx="1641701" cy="45719"/>
            <a:chOff x="3060700" y="4724400"/>
            <a:chExt cx="5955507" cy="31432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6929325" y="4088289"/>
            <a:ext cx="1641701" cy="45719"/>
            <a:chOff x="3060700" y="4724400"/>
            <a:chExt cx="5955507" cy="31432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>
            <p:custDataLst>
              <p:tags r:id="rId4"/>
            </p:custDataLst>
          </p:nvPr>
        </p:nvSpPr>
        <p:spPr>
          <a:xfrm>
            <a:off x="4593837" y="4622069"/>
            <a:ext cx="3157538" cy="335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2021.8.13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2778341"/>
      </p:ext>
    </p:extLst>
  </p:cSld>
  <p:clrMapOvr>
    <a:masterClrMapping/>
  </p:clrMapOvr>
  <p:transition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37075" y="404586"/>
            <a:ext cx="7289800" cy="683927"/>
          </a:xfrm>
        </p:spPr>
        <p:txBody>
          <a:bodyPr/>
          <a:lstStyle/>
          <a:p>
            <a:r>
              <a:rPr lang="zh-CN" altLang="en-US" dirty="0"/>
              <a:t>产品与服务</a:t>
            </a:r>
          </a:p>
        </p:txBody>
      </p:sp>
      <p:sp>
        <p:nvSpPr>
          <p:cNvPr id="105" name="任意多边形 104"/>
          <p:cNvSpPr/>
          <p:nvPr/>
        </p:nvSpPr>
        <p:spPr>
          <a:xfrm>
            <a:off x="3775520" y="2163057"/>
            <a:ext cx="4110669" cy="4250805"/>
          </a:xfrm>
          <a:custGeom>
            <a:avLst/>
            <a:gdLst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5778500">
                <a:moveTo>
                  <a:pt x="2794000" y="0"/>
                </a:moveTo>
                <a:cubicBezTo>
                  <a:pt x="2400300" y="952500"/>
                  <a:pt x="1930400" y="1143000"/>
                  <a:pt x="1346200" y="1409700"/>
                </a:cubicBezTo>
                <a:cubicBezTo>
                  <a:pt x="1591733" y="1710267"/>
                  <a:pt x="1849967" y="1769533"/>
                  <a:pt x="2197100" y="1854200"/>
                </a:cubicBezTo>
                <a:cubicBezTo>
                  <a:pt x="1837267" y="2387600"/>
                  <a:pt x="1312333" y="2692400"/>
                  <a:pt x="774700" y="2882900"/>
                </a:cubicBezTo>
                <a:cubicBezTo>
                  <a:pt x="1083733" y="3200400"/>
                  <a:pt x="1354667" y="3302000"/>
                  <a:pt x="1701800" y="3416300"/>
                </a:cubicBezTo>
                <a:cubicBezTo>
                  <a:pt x="1096433" y="3915833"/>
                  <a:pt x="630767" y="4148667"/>
                  <a:pt x="0" y="4343400"/>
                </a:cubicBezTo>
                <a:cubicBezTo>
                  <a:pt x="846667" y="4969933"/>
                  <a:pt x="1706033" y="5177367"/>
                  <a:pt x="2540000" y="5232400"/>
                </a:cubicBezTo>
                <a:lnTo>
                  <a:pt x="2451100" y="5778500"/>
                </a:lnTo>
                <a:lnTo>
                  <a:pt x="3175000" y="5778500"/>
                </a:lnTo>
                <a:lnTo>
                  <a:pt x="3111500" y="5207000"/>
                </a:lnTo>
                <a:cubicBezTo>
                  <a:pt x="4229100" y="5219700"/>
                  <a:pt x="4889500" y="4851400"/>
                  <a:pt x="5588000" y="4368800"/>
                </a:cubicBezTo>
                <a:cubicBezTo>
                  <a:pt x="4893733" y="4114800"/>
                  <a:pt x="4466167" y="3860800"/>
                  <a:pt x="3962400" y="3416300"/>
                </a:cubicBezTo>
                <a:cubicBezTo>
                  <a:pt x="4394200" y="3272367"/>
                  <a:pt x="4635500" y="3090333"/>
                  <a:pt x="4876800" y="2908300"/>
                </a:cubicBezTo>
                <a:cubicBezTo>
                  <a:pt x="4212167" y="2658533"/>
                  <a:pt x="3763433" y="2319867"/>
                  <a:pt x="3378200" y="1854200"/>
                </a:cubicBezTo>
                <a:cubicBezTo>
                  <a:pt x="3780367" y="1765300"/>
                  <a:pt x="4042833" y="1612900"/>
                  <a:pt x="4279900" y="1435100"/>
                </a:cubicBezTo>
                <a:cubicBezTo>
                  <a:pt x="3721100" y="1198033"/>
                  <a:pt x="3098800" y="795867"/>
                  <a:pt x="27940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alpha val="76000"/>
                </a:schemeClr>
              </a:gs>
              <a:gs pos="100000">
                <a:schemeClr val="tx1">
                  <a:alpha val="0"/>
                </a:schemeClr>
              </a:gs>
            </a:gsLst>
            <a:lin ang="2700000" scaled="1"/>
            <a:tileRect/>
          </a:gradFill>
          <a:ln w="25400" cap="flat" cmpd="sng" algn="ctr">
            <a:noFill/>
            <a:prstDash val="solid"/>
          </a:ln>
          <a:effectLst>
            <a:softEdge rad="127000"/>
          </a:effectLst>
        </p:spPr>
        <p:txBody>
          <a:bodyPr rtlCol="0" anchor="ctr"/>
          <a:lstStyle/>
          <a:p>
            <a:pPr algn="ctr"/>
            <a:endParaRPr lang="zh-CN" altLang="en-US" sz="2400" kern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106" name="任意多边形 105"/>
          <p:cNvSpPr/>
          <p:nvPr/>
        </p:nvSpPr>
        <p:spPr>
          <a:xfrm>
            <a:off x="3737851" y="1252692"/>
            <a:ext cx="4680435" cy="5264222"/>
          </a:xfrm>
          <a:custGeom>
            <a:avLst/>
            <a:gdLst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  <a:gd name="connsiteX0" fmla="*/ 2794000 w 5588000"/>
              <a:gd name="connsiteY0" fmla="*/ 0 h 5778500"/>
              <a:gd name="connsiteX1" fmla="*/ 1346200 w 5588000"/>
              <a:gd name="connsiteY1" fmla="*/ 1409700 h 5778500"/>
              <a:gd name="connsiteX2" fmla="*/ 2197100 w 5588000"/>
              <a:gd name="connsiteY2" fmla="*/ 1854200 h 5778500"/>
              <a:gd name="connsiteX3" fmla="*/ 774700 w 5588000"/>
              <a:gd name="connsiteY3" fmla="*/ 2882900 h 5778500"/>
              <a:gd name="connsiteX4" fmla="*/ 1701800 w 5588000"/>
              <a:gd name="connsiteY4" fmla="*/ 3416300 h 5778500"/>
              <a:gd name="connsiteX5" fmla="*/ 0 w 5588000"/>
              <a:gd name="connsiteY5" fmla="*/ 4343400 h 5778500"/>
              <a:gd name="connsiteX6" fmla="*/ 2540000 w 5588000"/>
              <a:gd name="connsiteY6" fmla="*/ 5232400 h 5778500"/>
              <a:gd name="connsiteX7" fmla="*/ 2451100 w 5588000"/>
              <a:gd name="connsiteY7" fmla="*/ 5778500 h 5778500"/>
              <a:gd name="connsiteX8" fmla="*/ 3175000 w 5588000"/>
              <a:gd name="connsiteY8" fmla="*/ 5778500 h 5778500"/>
              <a:gd name="connsiteX9" fmla="*/ 3111500 w 5588000"/>
              <a:gd name="connsiteY9" fmla="*/ 5207000 h 5778500"/>
              <a:gd name="connsiteX10" fmla="*/ 5588000 w 5588000"/>
              <a:gd name="connsiteY10" fmla="*/ 4368800 h 5778500"/>
              <a:gd name="connsiteX11" fmla="*/ 3962400 w 5588000"/>
              <a:gd name="connsiteY11" fmla="*/ 3416300 h 5778500"/>
              <a:gd name="connsiteX12" fmla="*/ 4876800 w 5588000"/>
              <a:gd name="connsiteY12" fmla="*/ 2908300 h 5778500"/>
              <a:gd name="connsiteX13" fmla="*/ 3378200 w 5588000"/>
              <a:gd name="connsiteY13" fmla="*/ 1854200 h 5778500"/>
              <a:gd name="connsiteX14" fmla="*/ 4279900 w 5588000"/>
              <a:gd name="connsiteY14" fmla="*/ 1435100 h 5778500"/>
              <a:gd name="connsiteX15" fmla="*/ 2794000 w 5588000"/>
              <a:gd name="connsiteY15" fmla="*/ 0 h 577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5778500">
                <a:moveTo>
                  <a:pt x="2794000" y="0"/>
                </a:moveTo>
                <a:cubicBezTo>
                  <a:pt x="2400300" y="952500"/>
                  <a:pt x="1930400" y="1143000"/>
                  <a:pt x="1346200" y="1409700"/>
                </a:cubicBezTo>
                <a:cubicBezTo>
                  <a:pt x="1591733" y="1710267"/>
                  <a:pt x="1849967" y="1769533"/>
                  <a:pt x="2197100" y="1854200"/>
                </a:cubicBezTo>
                <a:cubicBezTo>
                  <a:pt x="1837267" y="2387600"/>
                  <a:pt x="1312333" y="2692400"/>
                  <a:pt x="774700" y="2882900"/>
                </a:cubicBezTo>
                <a:cubicBezTo>
                  <a:pt x="1083733" y="3200400"/>
                  <a:pt x="1354667" y="3302000"/>
                  <a:pt x="1701800" y="3416300"/>
                </a:cubicBezTo>
                <a:cubicBezTo>
                  <a:pt x="1096433" y="3915833"/>
                  <a:pt x="630767" y="4148667"/>
                  <a:pt x="0" y="4343400"/>
                </a:cubicBezTo>
                <a:cubicBezTo>
                  <a:pt x="846667" y="4969933"/>
                  <a:pt x="1706033" y="5177367"/>
                  <a:pt x="2540000" y="5232400"/>
                </a:cubicBezTo>
                <a:lnTo>
                  <a:pt x="2451100" y="5778500"/>
                </a:lnTo>
                <a:lnTo>
                  <a:pt x="3175000" y="5778500"/>
                </a:lnTo>
                <a:lnTo>
                  <a:pt x="3111500" y="5207000"/>
                </a:lnTo>
                <a:cubicBezTo>
                  <a:pt x="4229100" y="5219700"/>
                  <a:pt x="4889500" y="4851400"/>
                  <a:pt x="5588000" y="4368800"/>
                </a:cubicBezTo>
                <a:cubicBezTo>
                  <a:pt x="4893733" y="4114800"/>
                  <a:pt x="4466167" y="3860800"/>
                  <a:pt x="3962400" y="3416300"/>
                </a:cubicBezTo>
                <a:cubicBezTo>
                  <a:pt x="4394200" y="3272367"/>
                  <a:pt x="4635500" y="3090333"/>
                  <a:pt x="4876800" y="2908300"/>
                </a:cubicBezTo>
                <a:cubicBezTo>
                  <a:pt x="4212167" y="2658533"/>
                  <a:pt x="3763433" y="2319867"/>
                  <a:pt x="3378200" y="1854200"/>
                </a:cubicBezTo>
                <a:cubicBezTo>
                  <a:pt x="3780367" y="1765300"/>
                  <a:pt x="4042833" y="1612900"/>
                  <a:pt x="4279900" y="1435100"/>
                </a:cubicBezTo>
                <a:cubicBezTo>
                  <a:pt x="3721100" y="1198033"/>
                  <a:pt x="3098800" y="795867"/>
                  <a:pt x="2794000" y="0"/>
                </a:cubicBezTo>
                <a:close/>
              </a:path>
            </a:pathLst>
          </a:custGeom>
          <a:gradFill flip="none" rotWithShape="1">
            <a:gsLst>
              <a:gs pos="6000">
                <a:sysClr val="window" lastClr="FFFFFF">
                  <a:lumMod val="95000"/>
                  <a:shade val="67500"/>
                  <a:satMod val="115000"/>
                </a:sysClr>
              </a:gs>
              <a:gs pos="100000">
                <a:srgbClr val="E4E4E4"/>
              </a:gs>
              <a:gs pos="80000">
                <a:srgbClr val="F1F1F1"/>
              </a:gs>
              <a:gs pos="43000">
                <a:sysClr val="window" lastClr="FFFFFF"/>
              </a:gs>
            </a:gsLst>
            <a:lin ang="8100000" scaled="1"/>
            <a:tileRect/>
          </a:gradFill>
          <a:ln w="127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zh-CN" altLang="en-US" sz="3200" kern="0">
              <a:solidFill>
                <a:sysClr val="window" lastClr="FFFFFF"/>
              </a:solidFill>
              <a:latin typeface="Calibri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35955" y="1717270"/>
            <a:ext cx="1082348" cy="1025929"/>
            <a:chOff x="5388505" y="2268814"/>
            <a:chExt cx="761125" cy="721450"/>
          </a:xfrm>
        </p:grpSpPr>
        <p:sp>
          <p:nvSpPr>
            <p:cNvPr id="108" name="矩形 7"/>
            <p:cNvSpPr/>
            <p:nvPr/>
          </p:nvSpPr>
          <p:spPr>
            <a:xfrm>
              <a:off x="5451295" y="2268814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9" name="TextBox 8"/>
            <p:cNvSpPr txBox="1"/>
            <p:nvPr/>
          </p:nvSpPr>
          <p:spPr>
            <a:xfrm>
              <a:off x="5388505" y="2514381"/>
              <a:ext cx="761125" cy="216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小程序产品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035875" y="3316348"/>
            <a:ext cx="929495" cy="1011183"/>
            <a:chOff x="4948790" y="3548579"/>
            <a:chExt cx="663168" cy="721450"/>
          </a:xfrm>
        </p:grpSpPr>
        <p:sp>
          <p:nvSpPr>
            <p:cNvPr id="111" name="矩形 7"/>
            <p:cNvSpPr/>
            <p:nvPr/>
          </p:nvSpPr>
          <p:spPr>
            <a:xfrm>
              <a:off x="4948790" y="3548579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12" name="TextBox 9"/>
            <p:cNvSpPr txBox="1"/>
            <p:nvPr/>
          </p:nvSpPr>
          <p:spPr>
            <a:xfrm>
              <a:off x="5111897" y="3591092"/>
              <a:ext cx="329614" cy="658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</a:rPr>
                <a:t>A</a:t>
              </a:r>
              <a:endParaRPr lang="zh-CN" altLang="en-US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339188" y="3399870"/>
            <a:ext cx="917953" cy="997957"/>
            <a:chOff x="5932790" y="3501472"/>
            <a:chExt cx="663168" cy="721450"/>
          </a:xfrm>
        </p:grpSpPr>
        <p:sp>
          <p:nvSpPr>
            <p:cNvPr id="114" name="矩形 7"/>
            <p:cNvSpPr/>
            <p:nvPr/>
          </p:nvSpPr>
          <p:spPr>
            <a:xfrm>
              <a:off x="5932790" y="3501472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15" name="TextBox 10"/>
            <p:cNvSpPr txBox="1"/>
            <p:nvPr/>
          </p:nvSpPr>
          <p:spPr>
            <a:xfrm>
              <a:off x="6095897" y="3554659"/>
              <a:ext cx="346497" cy="6675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</a:rPr>
                <a:t>B</a:t>
              </a:r>
              <a:endParaRPr lang="zh-CN" altLang="en-US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776483" y="4669650"/>
            <a:ext cx="1044287" cy="1136064"/>
            <a:chOff x="4820027" y="4727707"/>
            <a:chExt cx="663168" cy="721450"/>
          </a:xfrm>
        </p:grpSpPr>
        <p:sp>
          <p:nvSpPr>
            <p:cNvPr id="117" name="矩形 7"/>
            <p:cNvSpPr/>
            <p:nvPr/>
          </p:nvSpPr>
          <p:spPr>
            <a:xfrm>
              <a:off x="4820027" y="4727707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18" name="TextBox 11"/>
            <p:cNvSpPr txBox="1"/>
            <p:nvPr/>
          </p:nvSpPr>
          <p:spPr>
            <a:xfrm>
              <a:off x="4975118" y="4850656"/>
              <a:ext cx="304578" cy="586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</a:rPr>
                <a:t>C</a:t>
              </a:r>
              <a:endParaRPr lang="zh-CN" altLang="en-US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508514" y="4756814"/>
            <a:ext cx="980858" cy="1067060"/>
            <a:chOff x="6145664" y="4684241"/>
            <a:chExt cx="663168" cy="721450"/>
          </a:xfrm>
        </p:grpSpPr>
        <p:sp>
          <p:nvSpPr>
            <p:cNvPr id="120" name="矩形 7"/>
            <p:cNvSpPr/>
            <p:nvPr/>
          </p:nvSpPr>
          <p:spPr>
            <a:xfrm>
              <a:off x="6145664" y="4684241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chemeClr val="accent6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21" name="TextBox 12"/>
            <p:cNvSpPr txBox="1"/>
            <p:nvPr/>
          </p:nvSpPr>
          <p:spPr>
            <a:xfrm>
              <a:off x="6320793" y="4749196"/>
              <a:ext cx="328610" cy="6242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</a:rPr>
                <a:t>D</a:t>
              </a:r>
              <a:endParaRPr lang="zh-CN" altLang="en-US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2" name="太阳形 141"/>
          <p:cNvSpPr/>
          <p:nvPr/>
        </p:nvSpPr>
        <p:spPr>
          <a:xfrm>
            <a:off x="5804471" y="985473"/>
            <a:ext cx="582894" cy="582894"/>
          </a:xfrm>
          <a:prstGeom prst="sun">
            <a:avLst>
              <a:gd name="adj" fmla="val 46875"/>
            </a:avLst>
          </a:prstGeom>
          <a:solidFill>
            <a:srgbClr val="E95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8" name="组合 9"/>
          <p:cNvGrpSpPr/>
          <p:nvPr/>
        </p:nvGrpSpPr>
        <p:grpSpPr>
          <a:xfrm>
            <a:off x="7062506" y="2809123"/>
            <a:ext cx="3513684" cy="781857"/>
            <a:chOff x="6496449" y="2910722"/>
            <a:chExt cx="3513684" cy="781857"/>
          </a:xfrm>
        </p:grpSpPr>
        <p:cxnSp>
          <p:nvCxnSpPr>
            <p:cNvPr id="127" name="直接连接符 126"/>
            <p:cNvCxnSpPr/>
            <p:nvPr/>
          </p:nvCxnSpPr>
          <p:spPr>
            <a:xfrm flipH="1">
              <a:off x="6496449" y="3692579"/>
              <a:ext cx="3143414" cy="0"/>
            </a:xfrm>
            <a:prstGeom prst="line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8" name="TextBox 24"/>
            <p:cNvSpPr txBox="1"/>
            <p:nvPr/>
          </p:nvSpPr>
          <p:spPr>
            <a:xfrm>
              <a:off x="7055478" y="2910722"/>
              <a:ext cx="29546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accent3"/>
                  </a:solidFill>
                </a:rPr>
                <a:t>精彩瞬间记录</a:t>
              </a:r>
            </a:p>
          </p:txBody>
        </p:sp>
      </p:grpSp>
      <p:grpSp>
        <p:nvGrpSpPr>
          <p:cNvPr id="9" name="组合 10"/>
          <p:cNvGrpSpPr/>
          <p:nvPr/>
        </p:nvGrpSpPr>
        <p:grpSpPr>
          <a:xfrm>
            <a:off x="7336474" y="4201008"/>
            <a:ext cx="3192189" cy="795984"/>
            <a:chOff x="6683331" y="4331637"/>
            <a:chExt cx="3192189" cy="795984"/>
          </a:xfrm>
        </p:grpSpPr>
        <p:cxnSp>
          <p:nvCxnSpPr>
            <p:cNvPr id="131" name="直接连接符 130"/>
            <p:cNvCxnSpPr/>
            <p:nvPr/>
          </p:nvCxnSpPr>
          <p:spPr>
            <a:xfrm flipH="1">
              <a:off x="6683331" y="5127621"/>
              <a:ext cx="3192189" cy="0"/>
            </a:xfrm>
            <a:prstGeom prst="line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2" name="TextBox 26"/>
            <p:cNvSpPr txBox="1"/>
            <p:nvPr/>
          </p:nvSpPr>
          <p:spPr>
            <a:xfrm>
              <a:off x="6915059" y="4331637"/>
              <a:ext cx="29546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accent6"/>
                  </a:solidFill>
                </a:rPr>
                <a:t>体育赛事获取</a:t>
              </a:r>
            </a:p>
          </p:txBody>
        </p:sp>
      </p:grpSp>
      <p:grpSp>
        <p:nvGrpSpPr>
          <p:cNvPr id="10" name="组合 11"/>
          <p:cNvGrpSpPr/>
          <p:nvPr/>
        </p:nvGrpSpPr>
        <p:grpSpPr>
          <a:xfrm>
            <a:off x="2447555" y="3051936"/>
            <a:ext cx="2792949" cy="701128"/>
            <a:chOff x="2433041" y="3037422"/>
            <a:chExt cx="2792949" cy="701128"/>
          </a:xfrm>
        </p:grpSpPr>
        <p:cxnSp>
          <p:nvCxnSpPr>
            <p:cNvPr id="135" name="直接连接符 134"/>
            <p:cNvCxnSpPr/>
            <p:nvPr/>
          </p:nvCxnSpPr>
          <p:spPr>
            <a:xfrm>
              <a:off x="2433041" y="3738550"/>
              <a:ext cx="2615257" cy="0"/>
            </a:xfrm>
            <a:prstGeom prst="line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6" name="TextBox 28"/>
            <p:cNvSpPr txBox="1"/>
            <p:nvPr/>
          </p:nvSpPr>
          <p:spPr>
            <a:xfrm>
              <a:off x="2806738" y="3037422"/>
              <a:ext cx="24192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600" dirty="0">
                  <a:solidFill>
                    <a:schemeClr val="accent2"/>
                  </a:solidFill>
                </a:rPr>
                <a:t>“</a:t>
              </a:r>
              <a:r>
                <a:rPr lang="zh-CN" altLang="en-US" sz="3600" dirty="0">
                  <a:solidFill>
                    <a:schemeClr val="accent2"/>
                  </a:solidFill>
                </a:rPr>
                <a:t>直播卖货</a:t>
              </a:r>
              <a:r>
                <a:rPr lang="zh-CN" altLang="zh-CN" sz="3600" dirty="0">
                  <a:solidFill>
                    <a:schemeClr val="accent2"/>
                  </a:solidFill>
                </a:rPr>
                <a:t>”</a:t>
              </a:r>
              <a:endParaRPr lang="zh-CN" altLang="en-US" sz="3600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1" name="组合 12"/>
          <p:cNvGrpSpPr/>
          <p:nvPr/>
        </p:nvGrpSpPr>
        <p:grpSpPr>
          <a:xfrm>
            <a:off x="1336970" y="4644571"/>
            <a:ext cx="3447556" cy="600394"/>
            <a:chOff x="1525656" y="4528457"/>
            <a:chExt cx="3447556" cy="600394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525656" y="5128851"/>
              <a:ext cx="3447556" cy="0"/>
            </a:xfrm>
            <a:prstGeom prst="line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0" name="TextBox 30"/>
            <p:cNvSpPr txBox="1"/>
            <p:nvPr/>
          </p:nvSpPr>
          <p:spPr>
            <a:xfrm>
              <a:off x="1859635" y="4528457"/>
              <a:ext cx="31135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4"/>
                  </a:solidFill>
                </a:rPr>
                <a:t>个人档说说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C39769C-B2BE-487B-8652-66CFE39385B3}"/>
              </a:ext>
            </a:extLst>
          </p:cNvPr>
          <p:cNvGrpSpPr/>
          <p:nvPr/>
        </p:nvGrpSpPr>
        <p:grpSpPr>
          <a:xfrm>
            <a:off x="5647394" y="5648598"/>
            <a:ext cx="1044287" cy="1136064"/>
            <a:chOff x="4820027" y="4727707"/>
            <a:chExt cx="663168" cy="721450"/>
          </a:xfrm>
        </p:grpSpPr>
        <p:sp>
          <p:nvSpPr>
            <p:cNvPr id="34" name="矩形 7">
              <a:extLst>
                <a:ext uri="{FF2B5EF4-FFF2-40B4-BE49-F238E27FC236}">
                  <a16:creationId xmlns:a16="http://schemas.microsoft.com/office/drawing/2014/main" id="{D1A450AA-AE9C-43C9-9058-0A4ECF06AD2E}"/>
                </a:ext>
              </a:extLst>
            </p:cNvPr>
            <p:cNvSpPr/>
            <p:nvPr/>
          </p:nvSpPr>
          <p:spPr>
            <a:xfrm>
              <a:off x="4820027" y="4727707"/>
              <a:ext cx="663168" cy="721450"/>
            </a:xfrm>
            <a:custGeom>
              <a:avLst/>
              <a:gdLst/>
              <a:ahLst/>
              <a:cxnLst/>
              <a:rect l="l" t="t" r="r" b="b"/>
              <a:pathLst>
                <a:path w="1002506" h="1090612">
                  <a:moveTo>
                    <a:pt x="442723" y="0"/>
                  </a:moveTo>
                  <a:lnTo>
                    <a:pt x="580836" y="0"/>
                  </a:lnTo>
                  <a:lnTo>
                    <a:pt x="580836" y="96129"/>
                  </a:lnTo>
                  <a:cubicBezTo>
                    <a:pt x="819988" y="132675"/>
                    <a:pt x="1002506" y="339703"/>
                    <a:pt x="1002506" y="589359"/>
                  </a:cubicBezTo>
                  <a:cubicBezTo>
                    <a:pt x="1002506" y="866193"/>
                    <a:pt x="778087" y="1090612"/>
                    <a:pt x="501253" y="1090612"/>
                  </a:cubicBezTo>
                  <a:cubicBezTo>
                    <a:pt x="224419" y="1090612"/>
                    <a:pt x="0" y="866193"/>
                    <a:pt x="0" y="589359"/>
                  </a:cubicBezTo>
                  <a:cubicBezTo>
                    <a:pt x="0" y="332424"/>
                    <a:pt x="193316" y="120640"/>
                    <a:pt x="442723" y="94006"/>
                  </a:cubicBezTo>
                  <a:close/>
                </a:path>
              </a:pathLst>
            </a:custGeom>
            <a:solidFill>
              <a:srgbClr val="FFC000"/>
            </a:solidFill>
            <a:ln w="25400" cap="flat" cmpd="sng" algn="ctr">
              <a:noFill/>
              <a:prstDash val="solid"/>
            </a:ln>
            <a:effectLst>
              <a:innerShdw blurRad="139700" dist="50800" dir="13500000">
                <a:prstClr val="black">
                  <a:alpha val="45000"/>
                </a:prstClr>
              </a:inn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</a:endParaRPr>
            </a:p>
          </p:txBody>
        </p:sp>
        <p:sp>
          <p:nvSpPr>
            <p:cNvPr id="35" name="TextBox 11">
              <a:extLst>
                <a:ext uri="{FF2B5EF4-FFF2-40B4-BE49-F238E27FC236}">
                  <a16:creationId xmlns:a16="http://schemas.microsoft.com/office/drawing/2014/main" id="{0BAB2ADB-4655-4081-A59E-DD6868D2A9F2}"/>
                </a:ext>
              </a:extLst>
            </p:cNvPr>
            <p:cNvSpPr txBox="1"/>
            <p:nvPr/>
          </p:nvSpPr>
          <p:spPr>
            <a:xfrm>
              <a:off x="4990388" y="4850656"/>
              <a:ext cx="274039" cy="586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dirty="0">
                  <a:solidFill>
                    <a:schemeClr val="bg1"/>
                  </a:solidFill>
                </a:rPr>
                <a:t>E</a:t>
              </a:r>
              <a:endParaRPr lang="zh-CN" altLang="en-US" sz="5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F1CDDB41-F5C6-4D0B-9925-614A3264DA0D}"/>
              </a:ext>
            </a:extLst>
          </p:cNvPr>
          <p:cNvCxnSpPr/>
          <p:nvPr/>
        </p:nvCxnSpPr>
        <p:spPr>
          <a:xfrm flipH="1">
            <a:off x="6622320" y="6629849"/>
            <a:ext cx="3192189" cy="0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dash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TextBox 26">
            <a:extLst>
              <a:ext uri="{FF2B5EF4-FFF2-40B4-BE49-F238E27FC236}">
                <a16:creationId xmlns:a16="http://schemas.microsoft.com/office/drawing/2014/main" id="{064AFC00-835B-4643-9BD1-2CE58979DC9F}"/>
              </a:ext>
            </a:extLst>
          </p:cNvPr>
          <p:cNvSpPr txBox="1"/>
          <p:nvPr/>
        </p:nvSpPr>
        <p:spPr>
          <a:xfrm>
            <a:off x="6925943" y="5964491"/>
            <a:ext cx="295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FFC000"/>
                </a:solidFill>
              </a:rPr>
              <a:t>礼物赞赏</a:t>
            </a:r>
          </a:p>
        </p:txBody>
      </p:sp>
    </p:spTree>
    <p:extLst>
      <p:ext uri="{BB962C8B-B14F-4D97-AF65-F5344CB8AC3E}">
        <p14:creationId xmlns:p14="http://schemas.microsoft.com/office/powerpoint/2010/main" val="246483804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4941958" y="3856229"/>
            <a:ext cx="43147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9"/>
          <p:cNvGrpSpPr/>
          <p:nvPr/>
        </p:nvGrpSpPr>
        <p:grpSpPr>
          <a:xfrm>
            <a:off x="2452184" y="2173124"/>
            <a:ext cx="2449676" cy="2449676"/>
            <a:chOff x="1959919" y="2023759"/>
            <a:chExt cx="2773806" cy="2773806"/>
          </a:xfrm>
        </p:grpSpPr>
        <p:grpSp>
          <p:nvGrpSpPr>
            <p:cNvPr id="3" name="组合 6"/>
            <p:cNvGrpSpPr/>
            <p:nvPr/>
          </p:nvGrpSpPr>
          <p:grpSpPr>
            <a:xfrm>
              <a:off x="1959919" y="2023759"/>
              <a:ext cx="2773806" cy="2773806"/>
              <a:chOff x="2099081" y="2031187"/>
              <a:chExt cx="2739620" cy="2739620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椭圆 8"/>
            <p:cNvSpPr/>
            <p:nvPr/>
          </p:nvSpPr>
          <p:spPr>
            <a:xfrm>
              <a:off x="2510240" y="2574081"/>
              <a:ext cx="1673164" cy="16731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0"/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3074142" y="2865303"/>
              <a:ext cx="545358" cy="1090716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5497434" y="2954288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</a:rPr>
              <a:t>作品简介</a:t>
            </a:r>
          </a:p>
        </p:txBody>
      </p:sp>
    </p:spTree>
    <p:extLst>
      <p:ext uri="{BB962C8B-B14F-4D97-AF65-F5344CB8AC3E}">
        <p14:creationId xmlns:p14="http://schemas.microsoft.com/office/powerpoint/2010/main" val="216491547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4" b="7434"/>
          <a:stretch/>
        </p:blipFill>
        <p:spPr>
          <a:xfrm>
            <a:off x="6351611" y="1809261"/>
            <a:ext cx="1694699" cy="289994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5" name="图片 24"/>
          <p:cNvPicPr>
            <a:picLocks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07132" y="1777010"/>
            <a:ext cx="1662703" cy="30008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4" name="图片 23"/>
          <p:cNvPicPr>
            <a:picLocks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82678" y="1781271"/>
            <a:ext cx="1555333" cy="29686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chemeClr val="accent3"/>
                </a:solidFill>
                <a:latin typeface="+mj-ea"/>
              </a:rPr>
              <a:t>四个模块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82678" y="1366919"/>
            <a:ext cx="1536732" cy="810686"/>
            <a:chOff x="4178897" y="1427148"/>
            <a:chExt cx="1536732" cy="810686"/>
          </a:xfrm>
        </p:grpSpPr>
        <p:sp>
          <p:nvSpPr>
            <p:cNvPr id="29" name="MH_Other_2"/>
            <p:cNvSpPr/>
            <p:nvPr>
              <p:custDataLst>
                <p:tags r:id="rId7"/>
              </p:custDataLst>
            </p:nvPr>
          </p:nvSpPr>
          <p:spPr>
            <a:xfrm>
              <a:off x="4178897" y="1427148"/>
              <a:ext cx="1536732" cy="410091"/>
            </a:xfrm>
            <a:prstGeom prst="trapezoid">
              <a:avLst>
                <a:gd name="adj" fmla="val 67927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319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MH_SubTitle_2"/>
            <p:cNvSpPr/>
            <p:nvPr>
              <p:custDataLst>
                <p:tags r:id="rId8"/>
              </p:custDataLst>
            </p:nvPr>
          </p:nvSpPr>
          <p:spPr>
            <a:xfrm>
              <a:off x="4454275" y="1428268"/>
              <a:ext cx="993500" cy="809566"/>
            </a:xfrm>
            <a:custGeom>
              <a:avLst/>
              <a:gdLst>
                <a:gd name="connsiteX0" fmla="*/ 0 w 1217612"/>
                <a:gd name="connsiteY0" fmla="*/ 0 h 992188"/>
                <a:gd name="connsiteX1" fmla="*/ 1217612 w 1217612"/>
                <a:gd name="connsiteY1" fmla="*/ 0 h 992188"/>
                <a:gd name="connsiteX2" fmla="*/ 1217612 w 1217612"/>
                <a:gd name="connsiteY2" fmla="*/ 677466 h 992188"/>
                <a:gd name="connsiteX3" fmla="*/ 608806 w 1217612"/>
                <a:gd name="connsiteY3" fmla="*/ 992188 h 992188"/>
                <a:gd name="connsiteX4" fmla="*/ 0 w 1217612"/>
                <a:gd name="connsiteY4" fmla="*/ 677466 h 99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612" h="992188">
                  <a:moveTo>
                    <a:pt x="0" y="0"/>
                  </a:moveTo>
                  <a:lnTo>
                    <a:pt x="1217612" y="0"/>
                  </a:lnTo>
                  <a:lnTo>
                    <a:pt x="1217612" y="677466"/>
                  </a:lnTo>
                  <a:lnTo>
                    <a:pt x="608806" y="992188"/>
                  </a:lnTo>
                  <a:lnTo>
                    <a:pt x="0" y="67746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252000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EFEFE"/>
                  </a:solidFill>
                </a:rPr>
                <a:t>1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154790" y="1366919"/>
            <a:ext cx="1555334" cy="810686"/>
            <a:chOff x="6503351" y="1427148"/>
            <a:chExt cx="1555334" cy="810686"/>
          </a:xfrm>
        </p:grpSpPr>
        <p:sp>
          <p:nvSpPr>
            <p:cNvPr id="31" name="MH_Other_3"/>
            <p:cNvSpPr/>
            <p:nvPr>
              <p:custDataLst>
                <p:tags r:id="rId5"/>
              </p:custDataLst>
            </p:nvPr>
          </p:nvSpPr>
          <p:spPr>
            <a:xfrm>
              <a:off x="6503351" y="1427148"/>
              <a:ext cx="1555334" cy="410091"/>
            </a:xfrm>
            <a:prstGeom prst="trapezoid">
              <a:avLst>
                <a:gd name="adj" fmla="val 67927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319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MH_SubTitle_3"/>
            <p:cNvSpPr/>
            <p:nvPr>
              <p:custDataLst>
                <p:tags r:id="rId6"/>
              </p:custDataLst>
            </p:nvPr>
          </p:nvSpPr>
          <p:spPr>
            <a:xfrm>
              <a:off x="6785053" y="1428268"/>
              <a:ext cx="993500" cy="809566"/>
            </a:xfrm>
            <a:custGeom>
              <a:avLst/>
              <a:gdLst>
                <a:gd name="connsiteX0" fmla="*/ 0 w 1217613"/>
                <a:gd name="connsiteY0" fmla="*/ 0 h 992188"/>
                <a:gd name="connsiteX1" fmla="*/ 1217613 w 1217613"/>
                <a:gd name="connsiteY1" fmla="*/ 0 h 992188"/>
                <a:gd name="connsiteX2" fmla="*/ 1217613 w 1217613"/>
                <a:gd name="connsiteY2" fmla="*/ 677466 h 992188"/>
                <a:gd name="connsiteX3" fmla="*/ 608806 w 1217613"/>
                <a:gd name="connsiteY3" fmla="*/ 992188 h 992188"/>
                <a:gd name="connsiteX4" fmla="*/ 0 w 1217613"/>
                <a:gd name="connsiteY4" fmla="*/ 677466 h 99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613" h="992188">
                  <a:moveTo>
                    <a:pt x="0" y="0"/>
                  </a:moveTo>
                  <a:lnTo>
                    <a:pt x="1217613" y="0"/>
                  </a:lnTo>
                  <a:lnTo>
                    <a:pt x="1217613" y="677466"/>
                  </a:lnTo>
                  <a:lnTo>
                    <a:pt x="608806" y="992188"/>
                  </a:lnTo>
                  <a:lnTo>
                    <a:pt x="0" y="67746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252000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EFEFE"/>
                  </a:solidFill>
                </a:rPr>
                <a:t>2</a:t>
              </a:r>
              <a:endParaRPr lang="zh-CN" altLang="en-US" sz="2000" dirty="0">
                <a:solidFill>
                  <a:srgbClr val="FEFEF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52974" y="1399466"/>
            <a:ext cx="1533784" cy="810687"/>
            <a:chOff x="8849353" y="1452785"/>
            <a:chExt cx="1533784" cy="810687"/>
          </a:xfrm>
        </p:grpSpPr>
        <p:sp>
          <p:nvSpPr>
            <p:cNvPr id="36" name="MH_Other_3"/>
            <p:cNvSpPr/>
            <p:nvPr>
              <p:custDataLst>
                <p:tags r:id="rId3"/>
              </p:custDataLst>
            </p:nvPr>
          </p:nvSpPr>
          <p:spPr>
            <a:xfrm>
              <a:off x="8849353" y="1452785"/>
              <a:ext cx="1533784" cy="384454"/>
            </a:xfrm>
            <a:prstGeom prst="trapezoid">
              <a:avLst>
                <a:gd name="adj" fmla="val 6792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319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MH_SubTitle_3"/>
            <p:cNvSpPr/>
            <p:nvPr>
              <p:custDataLst>
                <p:tags r:id="rId4"/>
              </p:custDataLst>
            </p:nvPr>
          </p:nvSpPr>
          <p:spPr>
            <a:xfrm>
              <a:off x="9115831" y="1453906"/>
              <a:ext cx="993500" cy="809566"/>
            </a:xfrm>
            <a:custGeom>
              <a:avLst/>
              <a:gdLst>
                <a:gd name="connsiteX0" fmla="*/ 0 w 1217613"/>
                <a:gd name="connsiteY0" fmla="*/ 0 h 992188"/>
                <a:gd name="connsiteX1" fmla="*/ 1217613 w 1217613"/>
                <a:gd name="connsiteY1" fmla="*/ 0 h 992188"/>
                <a:gd name="connsiteX2" fmla="*/ 1217613 w 1217613"/>
                <a:gd name="connsiteY2" fmla="*/ 677466 h 992188"/>
                <a:gd name="connsiteX3" fmla="*/ 608806 w 1217613"/>
                <a:gd name="connsiteY3" fmla="*/ 992188 h 992188"/>
                <a:gd name="connsiteX4" fmla="*/ 0 w 1217613"/>
                <a:gd name="connsiteY4" fmla="*/ 677466 h 99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613" h="992188">
                  <a:moveTo>
                    <a:pt x="0" y="0"/>
                  </a:moveTo>
                  <a:lnTo>
                    <a:pt x="1217613" y="0"/>
                  </a:lnTo>
                  <a:lnTo>
                    <a:pt x="1217613" y="677466"/>
                  </a:lnTo>
                  <a:lnTo>
                    <a:pt x="608806" y="992188"/>
                  </a:lnTo>
                  <a:lnTo>
                    <a:pt x="0" y="67746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252000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FEFEFE"/>
                  </a:solidFill>
                </a:rPr>
                <a:t>3</a:t>
              </a:r>
              <a:endParaRPr lang="zh-CN" altLang="en-US" sz="2000" dirty="0">
                <a:solidFill>
                  <a:srgbClr val="FEFEFE"/>
                </a:solidFill>
              </a:endParaRPr>
            </a:p>
          </p:txBody>
        </p:sp>
      </p:grpSp>
      <p:sp>
        <p:nvSpPr>
          <p:cNvPr id="47" name="Rectangle 5"/>
          <p:cNvSpPr>
            <a:spLocks/>
          </p:cNvSpPr>
          <p:nvPr/>
        </p:nvSpPr>
        <p:spPr bwMode="auto">
          <a:xfrm>
            <a:off x="2277419" y="5013789"/>
            <a:ext cx="9014634" cy="138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 err="1"/>
              <a:t>Huya</a:t>
            </a:r>
            <a:r>
              <a:rPr lang="en-US" altLang="zh-CN" dirty="0"/>
              <a:t>-Room</a:t>
            </a:r>
            <a:r>
              <a:rPr lang="zh-CN" altLang="en-US" dirty="0"/>
              <a:t>这款小程序我想做一个能将虎牙与当下比较好的趋势进行结合，并且有一定扩展性的小程序。四个模块分别为：商品档，足球档，微记录和个人档。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Gill Sans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34967509-AB8D-4841-AE9D-E58CC1AE2575}"/>
              </a:ext>
            </a:extLst>
          </p:cNvPr>
          <p:cNvPicPr>
            <a:picLocks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8" b="11498"/>
          <a:stretch/>
        </p:blipFill>
        <p:spPr>
          <a:xfrm>
            <a:off x="8628086" y="1815610"/>
            <a:ext cx="1694699" cy="293428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924D599C-E51D-48E4-A80A-2A07069DE7E5}"/>
              </a:ext>
            </a:extLst>
          </p:cNvPr>
          <p:cNvGrpSpPr/>
          <p:nvPr/>
        </p:nvGrpSpPr>
        <p:grpSpPr>
          <a:xfrm>
            <a:off x="8729609" y="1398906"/>
            <a:ext cx="1533784" cy="810687"/>
            <a:chOff x="8849353" y="1452785"/>
            <a:chExt cx="1533784" cy="810687"/>
          </a:xfrm>
          <a:solidFill>
            <a:schemeClr val="accent1"/>
          </a:solidFill>
        </p:grpSpPr>
        <p:sp>
          <p:nvSpPr>
            <p:cNvPr id="18" name="MH_Other_3">
              <a:extLst>
                <a:ext uri="{FF2B5EF4-FFF2-40B4-BE49-F238E27FC236}">
                  <a16:creationId xmlns:a16="http://schemas.microsoft.com/office/drawing/2014/main" id="{6D4C2B01-C7B8-4536-88B7-6C0D7924609F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8849353" y="1452785"/>
              <a:ext cx="1533784" cy="384454"/>
            </a:xfrm>
            <a:prstGeom prst="trapezoid">
              <a:avLst>
                <a:gd name="adj" fmla="val 679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3190" kern="0">
                <a:solidFill>
                  <a:srgbClr val="92D050"/>
                </a:solidFill>
              </a:endParaRPr>
            </a:p>
          </p:txBody>
        </p:sp>
        <p:sp>
          <p:nvSpPr>
            <p:cNvPr id="19" name="MH_SubTitle_3">
              <a:extLst>
                <a:ext uri="{FF2B5EF4-FFF2-40B4-BE49-F238E27FC236}">
                  <a16:creationId xmlns:a16="http://schemas.microsoft.com/office/drawing/2014/main" id="{5F514A06-54F8-42DB-BB11-777E7DBBC386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115831" y="1453906"/>
              <a:ext cx="993500" cy="809566"/>
            </a:xfrm>
            <a:custGeom>
              <a:avLst/>
              <a:gdLst>
                <a:gd name="connsiteX0" fmla="*/ 0 w 1217613"/>
                <a:gd name="connsiteY0" fmla="*/ 0 h 992188"/>
                <a:gd name="connsiteX1" fmla="*/ 1217613 w 1217613"/>
                <a:gd name="connsiteY1" fmla="*/ 0 h 992188"/>
                <a:gd name="connsiteX2" fmla="*/ 1217613 w 1217613"/>
                <a:gd name="connsiteY2" fmla="*/ 677466 h 992188"/>
                <a:gd name="connsiteX3" fmla="*/ 608806 w 1217613"/>
                <a:gd name="connsiteY3" fmla="*/ 992188 h 992188"/>
                <a:gd name="connsiteX4" fmla="*/ 0 w 1217613"/>
                <a:gd name="connsiteY4" fmla="*/ 677466 h 99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613" h="992188">
                  <a:moveTo>
                    <a:pt x="0" y="0"/>
                  </a:moveTo>
                  <a:lnTo>
                    <a:pt x="1217613" y="0"/>
                  </a:lnTo>
                  <a:lnTo>
                    <a:pt x="1217613" y="677466"/>
                  </a:lnTo>
                  <a:lnTo>
                    <a:pt x="608806" y="992188"/>
                  </a:lnTo>
                  <a:lnTo>
                    <a:pt x="0" y="677466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252000" anchor="ctr">
              <a:normAutofit/>
            </a:bodyPr>
            <a:lstStyle/>
            <a:p>
              <a:pPr algn="ctr">
                <a:defRPr/>
              </a:pPr>
              <a:r>
                <a:rPr lang="en-US" altLang="zh-CN" sz="2000" dirty="0">
                  <a:solidFill>
                    <a:srgbClr val="92D050"/>
                  </a:solidFill>
                </a:rPr>
                <a:t>4</a:t>
              </a:r>
              <a:endParaRPr lang="zh-CN" altLang="en-US" sz="2000" dirty="0">
                <a:solidFill>
                  <a:srgbClr val="92D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872300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363302" y="1327425"/>
            <a:ext cx="9457097" cy="4347774"/>
            <a:chOff x="1363302" y="1365525"/>
            <a:chExt cx="9457097" cy="4347774"/>
          </a:xfrm>
        </p:grpSpPr>
        <p:sp>
          <p:nvSpPr>
            <p:cNvPr id="18" name="圆角矩形 17"/>
            <p:cNvSpPr/>
            <p:nvPr/>
          </p:nvSpPr>
          <p:spPr>
            <a:xfrm>
              <a:off x="1394459" y="1380931"/>
              <a:ext cx="9402129" cy="4312638"/>
            </a:xfrm>
            <a:prstGeom prst="roundRect">
              <a:avLst>
                <a:gd name="adj" fmla="val 7029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1363302" y="1365525"/>
              <a:ext cx="9457097" cy="4347774"/>
            </a:xfrm>
            <a:prstGeom prst="roundRect">
              <a:avLst>
                <a:gd name="adj" fmla="val 7380"/>
              </a:avLst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304902" y="3842563"/>
            <a:ext cx="2148346" cy="2148346"/>
            <a:chOff x="9304902" y="3842563"/>
            <a:chExt cx="2148346" cy="2148346"/>
          </a:xfrm>
        </p:grpSpPr>
        <p:grpSp>
          <p:nvGrpSpPr>
            <p:cNvPr id="22" name="组合 21"/>
            <p:cNvGrpSpPr/>
            <p:nvPr/>
          </p:nvGrpSpPr>
          <p:grpSpPr>
            <a:xfrm flipH="1">
              <a:off x="9304902" y="3842563"/>
              <a:ext cx="2148346" cy="2148346"/>
              <a:chOff x="2848131" y="1860029"/>
              <a:chExt cx="3807502" cy="3807502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</p:grpSp>
        <p:pic>
          <p:nvPicPr>
            <p:cNvPr id="28" name="图片 27"/>
            <p:cNvPicPr>
              <a:picLocks noChangeAspect="1"/>
            </p:cNvPicPr>
            <p:nvPr/>
          </p:nvPicPr>
          <p:blipFill rotWithShape="1">
            <a:blip r:embed="rId2" cstate="print"/>
            <a:srcRect l="384" r="384"/>
            <a:stretch/>
          </p:blipFill>
          <p:spPr>
            <a:xfrm>
              <a:off x="9528174" y="4059889"/>
              <a:ext cx="1701802" cy="1701802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</p:pic>
      </p:grpSp>
      <p:grpSp>
        <p:nvGrpSpPr>
          <p:cNvPr id="8" name="组合 7"/>
          <p:cNvGrpSpPr/>
          <p:nvPr/>
        </p:nvGrpSpPr>
        <p:grpSpPr>
          <a:xfrm>
            <a:off x="7673680" y="4700840"/>
            <a:ext cx="1502636" cy="1502636"/>
            <a:chOff x="7673680" y="4700840"/>
            <a:chExt cx="1502636" cy="1502636"/>
          </a:xfrm>
        </p:grpSpPr>
        <p:grpSp>
          <p:nvGrpSpPr>
            <p:cNvPr id="25" name="组合 24"/>
            <p:cNvGrpSpPr/>
            <p:nvPr/>
          </p:nvGrpSpPr>
          <p:grpSpPr>
            <a:xfrm flipH="1">
              <a:off x="7673680" y="4700840"/>
              <a:ext cx="1502636" cy="1502636"/>
              <a:chOff x="2848131" y="1860029"/>
              <a:chExt cx="3807502" cy="3807502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000"/>
              </a:p>
            </p:txBody>
          </p:sp>
        </p:grp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3" cstate="print"/>
            <a:srcRect l="6208" r="6208"/>
            <a:stretch/>
          </p:blipFill>
          <p:spPr>
            <a:xfrm>
              <a:off x="7832996" y="4860156"/>
              <a:ext cx="1184004" cy="1184004"/>
            </a:xfrm>
            <a:prstGeom prst="ellipse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</p:pic>
      </p:grpSp>
      <p:sp>
        <p:nvSpPr>
          <p:cNvPr id="31" name="椭圆 30"/>
          <p:cNvSpPr/>
          <p:nvPr/>
        </p:nvSpPr>
        <p:spPr>
          <a:xfrm flipH="1">
            <a:off x="10559602" y="3416705"/>
            <a:ext cx="557171" cy="557171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 flipH="1">
            <a:off x="9116827" y="5548721"/>
            <a:ext cx="522472" cy="522474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 flipH="1">
            <a:off x="9661388" y="5884712"/>
            <a:ext cx="243518" cy="243519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 flipH="1">
            <a:off x="8676149" y="4385604"/>
            <a:ext cx="525186" cy="525186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 flipH="1">
            <a:off x="7177826" y="5452158"/>
            <a:ext cx="432554" cy="432554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 flipH="1">
            <a:off x="6967179" y="5149730"/>
            <a:ext cx="243518" cy="243519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 flipH="1">
            <a:off x="6279318" y="4891036"/>
            <a:ext cx="432724" cy="432726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 flipH="1">
            <a:off x="11129098" y="3066930"/>
            <a:ext cx="243518" cy="243519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776320" y="2261548"/>
            <a:ext cx="535365" cy="535365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 flipH="1">
            <a:off x="1349252" y="2620382"/>
            <a:ext cx="353063" cy="353063"/>
          </a:xfrm>
          <a:prstGeom prst="ellipse">
            <a:avLst/>
          </a:prstGeom>
          <a:gradFill>
            <a:gsLst>
              <a:gs pos="100000">
                <a:schemeClr val="accent3"/>
              </a:gs>
              <a:gs pos="0">
                <a:schemeClr val="accent3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884385" y="878975"/>
            <a:ext cx="1574180" cy="1574181"/>
            <a:chOff x="1129232" y="711771"/>
            <a:chExt cx="1228944" cy="1228944"/>
          </a:xfrm>
        </p:grpSpPr>
        <p:grpSp>
          <p:nvGrpSpPr>
            <p:cNvPr id="4" name="组合 3"/>
            <p:cNvGrpSpPr/>
            <p:nvPr/>
          </p:nvGrpSpPr>
          <p:grpSpPr>
            <a:xfrm flipH="1">
              <a:off x="1129232" y="711771"/>
              <a:ext cx="1228944" cy="1228944"/>
              <a:chOff x="2848131" y="1860029"/>
              <a:chExt cx="3807502" cy="3807502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600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600"/>
              </a:p>
            </p:txBody>
          </p:sp>
        </p:grpSp>
        <p:sp>
          <p:nvSpPr>
            <p:cNvPr id="54" name="椭圆 53"/>
            <p:cNvSpPr/>
            <p:nvPr/>
          </p:nvSpPr>
          <p:spPr>
            <a:xfrm>
              <a:off x="1278439" y="859618"/>
              <a:ext cx="937494" cy="93749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276390" y="1074469"/>
              <a:ext cx="945093" cy="5526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</a:rPr>
                <a:t>分析</a:t>
              </a:r>
            </a:p>
          </p:txBody>
        </p:sp>
      </p:grpSp>
      <p:sp>
        <p:nvSpPr>
          <p:cNvPr id="16" name="椭圆 15"/>
          <p:cNvSpPr/>
          <p:nvPr/>
        </p:nvSpPr>
        <p:spPr>
          <a:xfrm flipH="1">
            <a:off x="2335088" y="874671"/>
            <a:ext cx="713692" cy="713693"/>
          </a:xfrm>
          <a:prstGeom prst="ellipse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椭圆 56"/>
          <p:cNvSpPr/>
          <p:nvPr/>
        </p:nvSpPr>
        <p:spPr>
          <a:xfrm flipH="1">
            <a:off x="2116512" y="605006"/>
            <a:ext cx="319702" cy="319702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28600" dist="228600" dir="5400000" algn="t" rotWithShape="0">
              <a:schemeClr val="tx1">
                <a:lumMod val="85000"/>
                <a:lumOff val="15000"/>
                <a:alpha val="28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36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92" y="1777049"/>
            <a:ext cx="2550130" cy="611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9"/>
          <p:cNvSpPr txBox="1"/>
          <p:nvPr/>
        </p:nvSpPr>
        <p:spPr>
          <a:xfrm>
            <a:off x="2069332" y="1587367"/>
            <a:ext cx="9342083" cy="6009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/>
              <a:t>	</a:t>
            </a:r>
            <a:r>
              <a:rPr lang="zh-CN" altLang="en-US" dirty="0"/>
              <a:t>利于小程序发展的因素：</a:t>
            </a:r>
            <a:endParaRPr lang="en-US" altLang="zh-CN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	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	1.</a:t>
            </a:r>
            <a:r>
              <a:rPr lang="zh-CN" altLang="zh-CN" sz="1400" dirty="0"/>
              <a:t>直播的时候当下热门的话题，引起观众与粉丝的聊天兴趣，增加互动效果。</a:t>
            </a:r>
            <a:endParaRPr lang="en-US" altLang="zh-CN" sz="1400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400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/>
              <a:t>	2.</a:t>
            </a:r>
            <a:r>
              <a:rPr lang="zh-CN" altLang="zh-CN" sz="1400" dirty="0"/>
              <a:t>可以将热点与直播相结合</a:t>
            </a:r>
            <a:endParaRPr lang="en-US" altLang="zh-CN" sz="1400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/>
              <a:t>	3.</a:t>
            </a:r>
            <a:r>
              <a:rPr lang="zh-CN" altLang="zh-CN" sz="1400" dirty="0"/>
              <a:t>进行一定的知识输入，对主播，虎牙，用户实现三赢</a:t>
            </a: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/>
              <a:t>		</a:t>
            </a:r>
            <a:r>
              <a:rPr lang="zh-CN" altLang="en-US" sz="1400" dirty="0"/>
              <a:t>以上三点，在</a:t>
            </a:r>
            <a:r>
              <a:rPr lang="en-US" altLang="zh-CN" sz="1400" dirty="0" err="1"/>
              <a:t>Huya</a:t>
            </a:r>
            <a:r>
              <a:rPr lang="en-US" altLang="zh-CN" sz="1400" dirty="0"/>
              <a:t>-Room</a:t>
            </a:r>
            <a:r>
              <a:rPr lang="zh-CN" altLang="en-US" sz="1400" dirty="0"/>
              <a:t>中都有所体现。</a:t>
            </a: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400" dirty="0"/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/>
              <a:t>		</a:t>
            </a:r>
            <a:endParaRPr lang="zh-CN" altLang="zh-CN" sz="1400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dirty="0"/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  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33812930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1253900" y="2408919"/>
            <a:ext cx="2761482" cy="2761482"/>
          </a:xfrm>
          <a:prstGeom prst="ellipse">
            <a:avLst/>
          </a:prstGeom>
          <a:gradFill flip="none" rotWithShape="1">
            <a:gsLst>
              <a:gs pos="100000">
                <a:srgbClr val="FFFFFF"/>
              </a:gs>
              <a:gs pos="0">
                <a:srgbClr val="B8BBBC"/>
              </a:gs>
            </a:gsLst>
            <a:lin ang="5400000" scaled="1"/>
            <a:tileRect/>
          </a:gradFill>
          <a:ln w="44450"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</a:gradFill>
          </a:ln>
          <a:effectLst>
            <a:outerShdw blurRad="152400" dist="38100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当下的小程序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437686" y="2743200"/>
            <a:ext cx="2427705" cy="2136410"/>
            <a:chOff x="4815886" y="2576750"/>
            <a:chExt cx="2427705" cy="2136410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4815886" y="2576750"/>
              <a:ext cx="2427705" cy="2136410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rgbClr val="F0F0F0"/>
            </a:solidFill>
            <a:ln w="28575" cap="flat" cmpd="sng" algn="ctr">
              <a:gradFill flip="none" rotWithShape="1">
                <a:gsLst>
                  <a:gs pos="100000">
                    <a:schemeClr val="bg1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>
              <a:outerShdw blurRad="190500" dist="139700" dir="3600000" algn="tl" rotWithShape="0">
                <a:prstClr val="black">
                  <a:alpha val="33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16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" name="KSO_Shape"/>
            <p:cNvSpPr>
              <a:spLocks/>
            </p:cNvSpPr>
            <p:nvPr/>
          </p:nvSpPr>
          <p:spPr bwMode="auto">
            <a:xfrm flipH="1">
              <a:off x="5651500" y="2965080"/>
              <a:ext cx="814304" cy="840776"/>
            </a:xfrm>
            <a:custGeom>
              <a:avLst/>
              <a:gdLst>
                <a:gd name="T0" fmla="*/ 863428 w 1966913"/>
                <a:gd name="T1" fmla="*/ 1097231 h 2327275"/>
                <a:gd name="T2" fmla="*/ 770330 w 1966913"/>
                <a:gd name="T3" fmla="*/ 995043 h 2327275"/>
                <a:gd name="T4" fmla="*/ 745648 w 1966913"/>
                <a:gd name="T5" fmla="*/ 1036395 h 2327275"/>
                <a:gd name="T6" fmla="*/ 941803 w 1966913"/>
                <a:gd name="T7" fmla="*/ 1041158 h 2327275"/>
                <a:gd name="T8" fmla="*/ 925565 w 1966913"/>
                <a:gd name="T9" fmla="*/ 995692 h 2327275"/>
                <a:gd name="T10" fmla="*/ 742401 w 1966913"/>
                <a:gd name="T11" fmla="*/ 955423 h 2327275"/>
                <a:gd name="T12" fmla="*/ 933359 w 1966913"/>
                <a:gd name="T13" fmla="*/ 977073 h 2327275"/>
                <a:gd name="T14" fmla="*/ 935741 w 1966913"/>
                <a:gd name="T15" fmla="*/ 929226 h 2327275"/>
                <a:gd name="T16" fmla="*/ 1130380 w 1966913"/>
                <a:gd name="T17" fmla="*/ 825521 h 2327275"/>
                <a:gd name="T18" fmla="*/ 1164155 w 1966913"/>
                <a:gd name="T19" fmla="*/ 788284 h 2327275"/>
                <a:gd name="T20" fmla="*/ 528276 w 1966913"/>
                <a:gd name="T21" fmla="*/ 810367 h 2327275"/>
                <a:gd name="T22" fmla="*/ 619858 w 1966913"/>
                <a:gd name="T23" fmla="*/ 753210 h 2327275"/>
                <a:gd name="T24" fmla="*/ 1277172 w 1966913"/>
                <a:gd name="T25" fmla="*/ 526532 h 2327275"/>
                <a:gd name="T26" fmla="*/ 1265264 w 1966913"/>
                <a:gd name="T27" fmla="*/ 477819 h 2327275"/>
                <a:gd name="T28" fmla="*/ 404434 w 1966913"/>
                <a:gd name="T29" fmla="*/ 505748 h 2327275"/>
                <a:gd name="T30" fmla="*/ 536286 w 1966913"/>
                <a:gd name="T31" fmla="*/ 497088 h 2327275"/>
                <a:gd name="T32" fmla="*/ 858564 w 1966913"/>
                <a:gd name="T33" fmla="*/ 336617 h 2327275"/>
                <a:gd name="T34" fmla="*/ 795736 w 1966913"/>
                <a:gd name="T35" fmla="*/ 369597 h 2327275"/>
                <a:gd name="T36" fmla="*/ 713261 w 1966913"/>
                <a:gd name="T37" fmla="*/ 442280 h 2327275"/>
                <a:gd name="T38" fmla="*/ 683897 w 1966913"/>
                <a:gd name="T39" fmla="*/ 539265 h 2327275"/>
                <a:gd name="T40" fmla="*/ 636830 w 1966913"/>
                <a:gd name="T41" fmla="*/ 517134 h 2327275"/>
                <a:gd name="T42" fmla="*/ 684113 w 1966913"/>
                <a:gd name="T43" fmla="*/ 373285 h 2327275"/>
                <a:gd name="T44" fmla="*/ 827258 w 1966913"/>
                <a:gd name="T45" fmla="*/ 304072 h 2327275"/>
                <a:gd name="T46" fmla="*/ 691089 w 1966913"/>
                <a:gd name="T47" fmla="*/ 297690 h 2327275"/>
                <a:gd name="T48" fmla="*/ 580021 w 1966913"/>
                <a:gd name="T49" fmla="*/ 473490 h 2327275"/>
                <a:gd name="T50" fmla="*/ 598856 w 1966913"/>
                <a:gd name="T51" fmla="*/ 635866 h 2327275"/>
                <a:gd name="T52" fmla="*/ 697151 w 1966913"/>
                <a:gd name="T53" fmla="*/ 768365 h 2327275"/>
                <a:gd name="T54" fmla="*/ 708409 w 1966913"/>
                <a:gd name="T55" fmla="*/ 863626 h 2327275"/>
                <a:gd name="T56" fmla="*/ 756473 w 1966913"/>
                <a:gd name="T57" fmla="*/ 905195 h 2327275"/>
                <a:gd name="T58" fmla="*/ 966701 w 1966913"/>
                <a:gd name="T59" fmla="*/ 887225 h 2327275"/>
                <a:gd name="T60" fmla="*/ 985970 w 1966913"/>
                <a:gd name="T61" fmla="*/ 829202 h 2327275"/>
                <a:gd name="T62" fmla="*/ 1060665 w 1966913"/>
                <a:gd name="T63" fmla="*/ 688043 h 2327275"/>
                <a:gd name="T64" fmla="*/ 1113926 w 1966913"/>
                <a:gd name="T65" fmla="*/ 528914 h 2327275"/>
                <a:gd name="T66" fmla="*/ 1035334 w 1966913"/>
                <a:gd name="T67" fmla="*/ 327784 h 2327275"/>
                <a:gd name="T68" fmla="*/ 879666 w 1966913"/>
                <a:gd name="T69" fmla="*/ 250926 h 2327275"/>
                <a:gd name="T70" fmla="*/ 1047675 w 1966913"/>
                <a:gd name="T71" fmla="*/ 272143 h 2327275"/>
                <a:gd name="T72" fmla="*/ 1162207 w 1966913"/>
                <a:gd name="T73" fmla="*/ 201347 h 2327275"/>
                <a:gd name="T74" fmla="*/ 531523 w 1966913"/>
                <a:gd name="T75" fmla="*/ 196584 h 2327275"/>
                <a:gd name="T76" fmla="*/ 632199 w 1966913"/>
                <a:gd name="T77" fmla="*/ 282318 h 2327275"/>
                <a:gd name="T78" fmla="*/ 824240 w 1966913"/>
                <a:gd name="T79" fmla="*/ 73827 h 2327275"/>
                <a:gd name="T80" fmla="*/ 874470 w 1966913"/>
                <a:gd name="T81" fmla="*/ 91581 h 2327275"/>
                <a:gd name="T82" fmla="*/ 916689 w 1966913"/>
                <a:gd name="T83" fmla="*/ 5412 h 2327275"/>
                <a:gd name="T84" fmla="*/ 1319823 w 1966913"/>
                <a:gd name="T85" fmla="*/ 138129 h 2327275"/>
                <a:gd name="T86" fmla="*/ 1480255 w 1966913"/>
                <a:gd name="T87" fmla="*/ 287732 h 2327275"/>
                <a:gd name="T88" fmla="*/ 1575085 w 1966913"/>
                <a:gd name="T89" fmla="*/ 471758 h 2327275"/>
                <a:gd name="T90" fmla="*/ 1609725 w 1966913"/>
                <a:gd name="T91" fmla="*/ 701466 h 2327275"/>
                <a:gd name="T92" fmla="*/ 1577249 w 1966913"/>
                <a:gd name="T93" fmla="*/ 943082 h 2327275"/>
                <a:gd name="T94" fmla="*/ 1389538 w 1966913"/>
                <a:gd name="T95" fmla="*/ 1273897 h 2327275"/>
                <a:gd name="T96" fmla="*/ 574392 w 1966913"/>
                <a:gd name="T97" fmla="*/ 1716860 h 2327275"/>
                <a:gd name="T98" fmla="*/ 319997 w 1966913"/>
                <a:gd name="T99" fmla="*/ 1770336 h 2327275"/>
                <a:gd name="T100" fmla="*/ 227115 w 1966913"/>
                <a:gd name="T101" fmla="*/ 1688498 h 2327275"/>
                <a:gd name="T102" fmla="*/ 235343 w 1966913"/>
                <a:gd name="T103" fmla="*/ 1565308 h 2327275"/>
                <a:gd name="T104" fmla="*/ 148956 w 1966913"/>
                <a:gd name="T105" fmla="*/ 1440603 h 2327275"/>
                <a:gd name="T106" fmla="*/ 177535 w 1966913"/>
                <a:gd name="T107" fmla="*/ 1387994 h 2327275"/>
                <a:gd name="T108" fmla="*/ 89417 w 1966913"/>
                <a:gd name="T109" fmla="*/ 1305723 h 2327275"/>
                <a:gd name="T110" fmla="*/ 115398 w 1966913"/>
                <a:gd name="T111" fmla="*/ 1257876 h 2327275"/>
                <a:gd name="T112" fmla="*/ 45033 w 1966913"/>
                <a:gd name="T113" fmla="*/ 1226483 h 2327275"/>
                <a:gd name="T114" fmla="*/ 0 w 1966913"/>
                <a:gd name="T115" fmla="*/ 1162615 h 2327275"/>
                <a:gd name="T116" fmla="*/ 121460 w 1966913"/>
                <a:gd name="T117" fmla="*/ 855183 h 2327275"/>
                <a:gd name="T118" fmla="*/ 120811 w 1966913"/>
                <a:gd name="T119" fmla="*/ 727879 h 2327275"/>
                <a:gd name="T120" fmla="*/ 196371 w 1966913"/>
                <a:gd name="T121" fmla="*/ 372816 h 2327275"/>
                <a:gd name="T122" fmla="*/ 421754 w 1966913"/>
                <a:gd name="T123" fmla="*/ 110849 h 2327275"/>
                <a:gd name="T124" fmla="*/ 768598 w 1966913"/>
                <a:gd name="T125" fmla="*/ 866 h 232727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966913" h="2327275">
                  <a:moveTo>
                    <a:pt x="954753" y="1302893"/>
                  </a:moveTo>
                  <a:lnTo>
                    <a:pt x="954489" y="1306067"/>
                  </a:lnTo>
                  <a:lnTo>
                    <a:pt x="954753" y="1309506"/>
                  </a:lnTo>
                  <a:lnTo>
                    <a:pt x="955547" y="1313209"/>
                  </a:lnTo>
                  <a:lnTo>
                    <a:pt x="957134" y="1316118"/>
                  </a:lnTo>
                  <a:lnTo>
                    <a:pt x="959251" y="1319292"/>
                  </a:lnTo>
                  <a:lnTo>
                    <a:pt x="961896" y="1322466"/>
                  </a:lnTo>
                  <a:lnTo>
                    <a:pt x="965071" y="1325111"/>
                  </a:lnTo>
                  <a:lnTo>
                    <a:pt x="968510" y="1328020"/>
                  </a:lnTo>
                  <a:lnTo>
                    <a:pt x="972478" y="1330136"/>
                  </a:lnTo>
                  <a:lnTo>
                    <a:pt x="976182" y="1332517"/>
                  </a:lnTo>
                  <a:lnTo>
                    <a:pt x="980679" y="1334368"/>
                  </a:lnTo>
                  <a:lnTo>
                    <a:pt x="985176" y="1336219"/>
                  </a:lnTo>
                  <a:lnTo>
                    <a:pt x="990467" y="1337542"/>
                  </a:lnTo>
                  <a:lnTo>
                    <a:pt x="995229" y="1338864"/>
                  </a:lnTo>
                  <a:lnTo>
                    <a:pt x="1000255" y="1339658"/>
                  </a:lnTo>
                  <a:lnTo>
                    <a:pt x="1005282" y="1339922"/>
                  </a:lnTo>
                  <a:lnTo>
                    <a:pt x="1010308" y="1340451"/>
                  </a:lnTo>
                  <a:lnTo>
                    <a:pt x="1015335" y="1340451"/>
                  </a:lnTo>
                  <a:lnTo>
                    <a:pt x="1050255" y="1340451"/>
                  </a:lnTo>
                  <a:lnTo>
                    <a:pt x="1055017" y="1340451"/>
                  </a:lnTo>
                  <a:lnTo>
                    <a:pt x="1060043" y="1339922"/>
                  </a:lnTo>
                  <a:lnTo>
                    <a:pt x="1065070" y="1339658"/>
                  </a:lnTo>
                  <a:lnTo>
                    <a:pt x="1070096" y="1338864"/>
                  </a:lnTo>
                  <a:lnTo>
                    <a:pt x="1075123" y="1337542"/>
                  </a:lnTo>
                  <a:lnTo>
                    <a:pt x="1079884" y="1336219"/>
                  </a:lnTo>
                  <a:lnTo>
                    <a:pt x="1084646" y="1334368"/>
                  </a:lnTo>
                  <a:lnTo>
                    <a:pt x="1088879" y="1332517"/>
                  </a:lnTo>
                  <a:lnTo>
                    <a:pt x="1093112" y="1330136"/>
                  </a:lnTo>
                  <a:lnTo>
                    <a:pt x="1097080" y="1328020"/>
                  </a:lnTo>
                  <a:lnTo>
                    <a:pt x="1100519" y="1325111"/>
                  </a:lnTo>
                  <a:lnTo>
                    <a:pt x="1103429" y="1322466"/>
                  </a:lnTo>
                  <a:lnTo>
                    <a:pt x="1106075" y="1319292"/>
                  </a:lnTo>
                  <a:lnTo>
                    <a:pt x="1108191" y="1316118"/>
                  </a:lnTo>
                  <a:lnTo>
                    <a:pt x="1109778" y="1313209"/>
                  </a:lnTo>
                  <a:lnTo>
                    <a:pt x="1110836" y="1309506"/>
                  </a:lnTo>
                  <a:lnTo>
                    <a:pt x="1111101" y="1306067"/>
                  </a:lnTo>
                  <a:lnTo>
                    <a:pt x="1110836" y="1302893"/>
                  </a:lnTo>
                  <a:lnTo>
                    <a:pt x="1048668" y="1302893"/>
                  </a:lnTo>
                  <a:lnTo>
                    <a:pt x="1016657" y="1302893"/>
                  </a:lnTo>
                  <a:lnTo>
                    <a:pt x="954753" y="1302893"/>
                  </a:lnTo>
                  <a:close/>
                  <a:moveTo>
                    <a:pt x="941261" y="1215611"/>
                  </a:moveTo>
                  <a:lnTo>
                    <a:pt x="937822" y="1215875"/>
                  </a:lnTo>
                  <a:lnTo>
                    <a:pt x="934383" y="1216404"/>
                  </a:lnTo>
                  <a:lnTo>
                    <a:pt x="931208" y="1217462"/>
                  </a:lnTo>
                  <a:lnTo>
                    <a:pt x="928034" y="1218520"/>
                  </a:lnTo>
                  <a:lnTo>
                    <a:pt x="924859" y="1219842"/>
                  </a:lnTo>
                  <a:lnTo>
                    <a:pt x="922214" y="1221694"/>
                  </a:lnTo>
                  <a:lnTo>
                    <a:pt x="919568" y="1223545"/>
                  </a:lnTo>
                  <a:lnTo>
                    <a:pt x="916923" y="1225661"/>
                  </a:lnTo>
                  <a:lnTo>
                    <a:pt x="914806" y="1228306"/>
                  </a:lnTo>
                  <a:lnTo>
                    <a:pt x="912955" y="1230951"/>
                  </a:lnTo>
                  <a:lnTo>
                    <a:pt x="911103" y="1233596"/>
                  </a:lnTo>
                  <a:lnTo>
                    <a:pt x="909780" y="1236770"/>
                  </a:lnTo>
                  <a:lnTo>
                    <a:pt x="908722" y="1239944"/>
                  </a:lnTo>
                  <a:lnTo>
                    <a:pt x="907664" y="1243118"/>
                  </a:lnTo>
                  <a:lnTo>
                    <a:pt x="907135" y="1246556"/>
                  </a:lnTo>
                  <a:lnTo>
                    <a:pt x="906870" y="1249995"/>
                  </a:lnTo>
                  <a:lnTo>
                    <a:pt x="907135" y="1253698"/>
                  </a:lnTo>
                  <a:lnTo>
                    <a:pt x="907664" y="1256872"/>
                  </a:lnTo>
                  <a:lnTo>
                    <a:pt x="908722" y="1260310"/>
                  </a:lnTo>
                  <a:lnTo>
                    <a:pt x="909780" y="1263484"/>
                  </a:lnTo>
                  <a:lnTo>
                    <a:pt x="911103" y="1266129"/>
                  </a:lnTo>
                  <a:lnTo>
                    <a:pt x="912955" y="1269303"/>
                  </a:lnTo>
                  <a:lnTo>
                    <a:pt x="914806" y="1271948"/>
                  </a:lnTo>
                  <a:lnTo>
                    <a:pt x="916923" y="1274328"/>
                  </a:lnTo>
                  <a:lnTo>
                    <a:pt x="919568" y="1276444"/>
                  </a:lnTo>
                  <a:lnTo>
                    <a:pt x="922214" y="1278560"/>
                  </a:lnTo>
                  <a:lnTo>
                    <a:pt x="924859" y="1280147"/>
                  </a:lnTo>
                  <a:lnTo>
                    <a:pt x="928034" y="1281734"/>
                  </a:lnTo>
                  <a:lnTo>
                    <a:pt x="931208" y="1282792"/>
                  </a:lnTo>
                  <a:lnTo>
                    <a:pt x="934383" y="1283585"/>
                  </a:lnTo>
                  <a:lnTo>
                    <a:pt x="937822" y="1284114"/>
                  </a:lnTo>
                  <a:lnTo>
                    <a:pt x="941261" y="1284114"/>
                  </a:lnTo>
                  <a:lnTo>
                    <a:pt x="1124064" y="1284114"/>
                  </a:lnTo>
                  <a:lnTo>
                    <a:pt x="1127768" y="1284114"/>
                  </a:lnTo>
                  <a:lnTo>
                    <a:pt x="1130942" y="1283585"/>
                  </a:lnTo>
                  <a:lnTo>
                    <a:pt x="1134381" y="1282792"/>
                  </a:lnTo>
                  <a:lnTo>
                    <a:pt x="1137556" y="1281734"/>
                  </a:lnTo>
                  <a:lnTo>
                    <a:pt x="1140466" y="1280147"/>
                  </a:lnTo>
                  <a:lnTo>
                    <a:pt x="1143376" y="1278560"/>
                  </a:lnTo>
                  <a:lnTo>
                    <a:pt x="1146021" y="1276444"/>
                  </a:lnTo>
                  <a:lnTo>
                    <a:pt x="1148402" y="1274328"/>
                  </a:lnTo>
                  <a:lnTo>
                    <a:pt x="1150783" y="1271948"/>
                  </a:lnTo>
                  <a:lnTo>
                    <a:pt x="1152635" y="1269303"/>
                  </a:lnTo>
                  <a:lnTo>
                    <a:pt x="1154222" y="1266129"/>
                  </a:lnTo>
                  <a:lnTo>
                    <a:pt x="1155810" y="1263484"/>
                  </a:lnTo>
                  <a:lnTo>
                    <a:pt x="1156868" y="1260310"/>
                  </a:lnTo>
                  <a:lnTo>
                    <a:pt x="1157661" y="1256872"/>
                  </a:lnTo>
                  <a:lnTo>
                    <a:pt x="1158191" y="1253698"/>
                  </a:lnTo>
                  <a:lnTo>
                    <a:pt x="1158191" y="1249995"/>
                  </a:lnTo>
                  <a:lnTo>
                    <a:pt x="1158191" y="1246556"/>
                  </a:lnTo>
                  <a:lnTo>
                    <a:pt x="1157661" y="1243118"/>
                  </a:lnTo>
                  <a:lnTo>
                    <a:pt x="1156868" y="1239944"/>
                  </a:lnTo>
                  <a:lnTo>
                    <a:pt x="1155810" y="1236770"/>
                  </a:lnTo>
                  <a:lnTo>
                    <a:pt x="1154222" y="1233596"/>
                  </a:lnTo>
                  <a:lnTo>
                    <a:pt x="1152635" y="1230951"/>
                  </a:lnTo>
                  <a:lnTo>
                    <a:pt x="1150783" y="1228306"/>
                  </a:lnTo>
                  <a:lnTo>
                    <a:pt x="1148402" y="1225661"/>
                  </a:lnTo>
                  <a:lnTo>
                    <a:pt x="1146021" y="1223545"/>
                  </a:lnTo>
                  <a:lnTo>
                    <a:pt x="1143376" y="1221694"/>
                  </a:lnTo>
                  <a:lnTo>
                    <a:pt x="1140466" y="1219842"/>
                  </a:lnTo>
                  <a:lnTo>
                    <a:pt x="1137556" y="1218520"/>
                  </a:lnTo>
                  <a:lnTo>
                    <a:pt x="1134381" y="1217462"/>
                  </a:lnTo>
                  <a:lnTo>
                    <a:pt x="1130942" y="1216404"/>
                  </a:lnTo>
                  <a:lnTo>
                    <a:pt x="1127768" y="1215875"/>
                  </a:lnTo>
                  <a:lnTo>
                    <a:pt x="1124064" y="1215611"/>
                  </a:lnTo>
                  <a:lnTo>
                    <a:pt x="941261" y="1215611"/>
                  </a:lnTo>
                  <a:close/>
                  <a:moveTo>
                    <a:pt x="941261" y="1129121"/>
                  </a:moveTo>
                  <a:lnTo>
                    <a:pt x="937822" y="1129386"/>
                  </a:lnTo>
                  <a:lnTo>
                    <a:pt x="934383" y="1130179"/>
                  </a:lnTo>
                  <a:lnTo>
                    <a:pt x="931208" y="1130973"/>
                  </a:lnTo>
                  <a:lnTo>
                    <a:pt x="928034" y="1132031"/>
                  </a:lnTo>
                  <a:lnTo>
                    <a:pt x="924859" y="1133353"/>
                  </a:lnTo>
                  <a:lnTo>
                    <a:pt x="922214" y="1135205"/>
                  </a:lnTo>
                  <a:lnTo>
                    <a:pt x="919568" y="1137056"/>
                  </a:lnTo>
                  <a:lnTo>
                    <a:pt x="916923" y="1139437"/>
                  </a:lnTo>
                  <a:lnTo>
                    <a:pt x="914806" y="1141817"/>
                  </a:lnTo>
                  <a:lnTo>
                    <a:pt x="912955" y="1144462"/>
                  </a:lnTo>
                  <a:lnTo>
                    <a:pt x="911103" y="1147107"/>
                  </a:lnTo>
                  <a:lnTo>
                    <a:pt x="909780" y="1150281"/>
                  </a:lnTo>
                  <a:lnTo>
                    <a:pt x="908722" y="1153455"/>
                  </a:lnTo>
                  <a:lnTo>
                    <a:pt x="907664" y="1156629"/>
                  </a:lnTo>
                  <a:lnTo>
                    <a:pt x="907135" y="1160067"/>
                  </a:lnTo>
                  <a:lnTo>
                    <a:pt x="906870" y="1163505"/>
                  </a:lnTo>
                  <a:lnTo>
                    <a:pt x="907135" y="1167208"/>
                  </a:lnTo>
                  <a:lnTo>
                    <a:pt x="907664" y="1170382"/>
                  </a:lnTo>
                  <a:lnTo>
                    <a:pt x="908722" y="1173821"/>
                  </a:lnTo>
                  <a:lnTo>
                    <a:pt x="909780" y="1176995"/>
                  </a:lnTo>
                  <a:lnTo>
                    <a:pt x="911103" y="1179640"/>
                  </a:lnTo>
                  <a:lnTo>
                    <a:pt x="912955" y="1182813"/>
                  </a:lnTo>
                  <a:lnTo>
                    <a:pt x="914806" y="1185458"/>
                  </a:lnTo>
                  <a:lnTo>
                    <a:pt x="916923" y="1187839"/>
                  </a:lnTo>
                  <a:lnTo>
                    <a:pt x="919568" y="1189955"/>
                  </a:lnTo>
                  <a:lnTo>
                    <a:pt x="922214" y="1191806"/>
                  </a:lnTo>
                  <a:lnTo>
                    <a:pt x="924859" y="1193658"/>
                  </a:lnTo>
                  <a:lnTo>
                    <a:pt x="928034" y="1195245"/>
                  </a:lnTo>
                  <a:lnTo>
                    <a:pt x="931208" y="1196303"/>
                  </a:lnTo>
                  <a:lnTo>
                    <a:pt x="934383" y="1197096"/>
                  </a:lnTo>
                  <a:lnTo>
                    <a:pt x="937822" y="1197625"/>
                  </a:lnTo>
                  <a:lnTo>
                    <a:pt x="941261" y="1197625"/>
                  </a:lnTo>
                  <a:lnTo>
                    <a:pt x="1124064" y="1197625"/>
                  </a:lnTo>
                  <a:lnTo>
                    <a:pt x="1127768" y="1197625"/>
                  </a:lnTo>
                  <a:lnTo>
                    <a:pt x="1130942" y="1197096"/>
                  </a:lnTo>
                  <a:lnTo>
                    <a:pt x="1134381" y="1196303"/>
                  </a:lnTo>
                  <a:lnTo>
                    <a:pt x="1137556" y="1195245"/>
                  </a:lnTo>
                  <a:lnTo>
                    <a:pt x="1140466" y="1193658"/>
                  </a:lnTo>
                  <a:lnTo>
                    <a:pt x="1143376" y="1191806"/>
                  </a:lnTo>
                  <a:lnTo>
                    <a:pt x="1146021" y="1189955"/>
                  </a:lnTo>
                  <a:lnTo>
                    <a:pt x="1148402" y="1187839"/>
                  </a:lnTo>
                  <a:lnTo>
                    <a:pt x="1150783" y="1185458"/>
                  </a:lnTo>
                  <a:lnTo>
                    <a:pt x="1152635" y="1182813"/>
                  </a:lnTo>
                  <a:lnTo>
                    <a:pt x="1154222" y="1179640"/>
                  </a:lnTo>
                  <a:lnTo>
                    <a:pt x="1155810" y="1176995"/>
                  </a:lnTo>
                  <a:lnTo>
                    <a:pt x="1156868" y="1173821"/>
                  </a:lnTo>
                  <a:lnTo>
                    <a:pt x="1157661" y="1170382"/>
                  </a:lnTo>
                  <a:lnTo>
                    <a:pt x="1158191" y="1167208"/>
                  </a:lnTo>
                  <a:lnTo>
                    <a:pt x="1158191" y="1163505"/>
                  </a:lnTo>
                  <a:lnTo>
                    <a:pt x="1158191" y="1160067"/>
                  </a:lnTo>
                  <a:lnTo>
                    <a:pt x="1157661" y="1156629"/>
                  </a:lnTo>
                  <a:lnTo>
                    <a:pt x="1156868" y="1153455"/>
                  </a:lnTo>
                  <a:lnTo>
                    <a:pt x="1155810" y="1150281"/>
                  </a:lnTo>
                  <a:lnTo>
                    <a:pt x="1154222" y="1147107"/>
                  </a:lnTo>
                  <a:lnTo>
                    <a:pt x="1152635" y="1144462"/>
                  </a:lnTo>
                  <a:lnTo>
                    <a:pt x="1150783" y="1141817"/>
                  </a:lnTo>
                  <a:lnTo>
                    <a:pt x="1148402" y="1139437"/>
                  </a:lnTo>
                  <a:lnTo>
                    <a:pt x="1146021" y="1137056"/>
                  </a:lnTo>
                  <a:lnTo>
                    <a:pt x="1143376" y="1135205"/>
                  </a:lnTo>
                  <a:lnTo>
                    <a:pt x="1140466" y="1133353"/>
                  </a:lnTo>
                  <a:lnTo>
                    <a:pt x="1137556" y="1132031"/>
                  </a:lnTo>
                  <a:lnTo>
                    <a:pt x="1134381" y="1130973"/>
                  </a:lnTo>
                  <a:lnTo>
                    <a:pt x="1130942" y="1130179"/>
                  </a:lnTo>
                  <a:lnTo>
                    <a:pt x="1127768" y="1129386"/>
                  </a:lnTo>
                  <a:lnTo>
                    <a:pt x="1124064" y="1129121"/>
                  </a:lnTo>
                  <a:lnTo>
                    <a:pt x="941261" y="1129121"/>
                  </a:lnTo>
                  <a:close/>
                  <a:moveTo>
                    <a:pt x="1341787" y="876266"/>
                  </a:moveTo>
                  <a:lnTo>
                    <a:pt x="1336231" y="884201"/>
                  </a:lnTo>
                  <a:lnTo>
                    <a:pt x="1330676" y="891871"/>
                  </a:lnTo>
                  <a:lnTo>
                    <a:pt x="1325120" y="899277"/>
                  </a:lnTo>
                  <a:lnTo>
                    <a:pt x="1319565" y="906418"/>
                  </a:lnTo>
                  <a:lnTo>
                    <a:pt x="1308189" y="920172"/>
                  </a:lnTo>
                  <a:lnTo>
                    <a:pt x="1297078" y="932867"/>
                  </a:lnTo>
                  <a:lnTo>
                    <a:pt x="1362686" y="998726"/>
                  </a:lnTo>
                  <a:lnTo>
                    <a:pt x="1365596" y="1001107"/>
                  </a:lnTo>
                  <a:lnTo>
                    <a:pt x="1368241" y="1003223"/>
                  </a:lnTo>
                  <a:lnTo>
                    <a:pt x="1371416" y="1005074"/>
                  </a:lnTo>
                  <a:lnTo>
                    <a:pt x="1374591" y="1006396"/>
                  </a:lnTo>
                  <a:lnTo>
                    <a:pt x="1377765" y="1007719"/>
                  </a:lnTo>
                  <a:lnTo>
                    <a:pt x="1381204" y="1008512"/>
                  </a:lnTo>
                  <a:lnTo>
                    <a:pt x="1384643" y="1009041"/>
                  </a:lnTo>
                  <a:lnTo>
                    <a:pt x="1388083" y="1009041"/>
                  </a:lnTo>
                  <a:lnTo>
                    <a:pt x="1391522" y="1009041"/>
                  </a:lnTo>
                  <a:lnTo>
                    <a:pt x="1394961" y="1008512"/>
                  </a:lnTo>
                  <a:lnTo>
                    <a:pt x="1398400" y="1007719"/>
                  </a:lnTo>
                  <a:lnTo>
                    <a:pt x="1401839" y="1006396"/>
                  </a:lnTo>
                  <a:lnTo>
                    <a:pt x="1404749" y="1005074"/>
                  </a:lnTo>
                  <a:lnTo>
                    <a:pt x="1407924" y="1003223"/>
                  </a:lnTo>
                  <a:lnTo>
                    <a:pt x="1410834" y="1001107"/>
                  </a:lnTo>
                  <a:lnTo>
                    <a:pt x="1413479" y="998726"/>
                  </a:lnTo>
                  <a:lnTo>
                    <a:pt x="1416125" y="995817"/>
                  </a:lnTo>
                  <a:lnTo>
                    <a:pt x="1417976" y="993172"/>
                  </a:lnTo>
                  <a:lnTo>
                    <a:pt x="1420093" y="989998"/>
                  </a:lnTo>
                  <a:lnTo>
                    <a:pt x="1421416" y="986824"/>
                  </a:lnTo>
                  <a:lnTo>
                    <a:pt x="1422474" y="983386"/>
                  </a:lnTo>
                  <a:lnTo>
                    <a:pt x="1423267" y="980212"/>
                  </a:lnTo>
                  <a:lnTo>
                    <a:pt x="1423797" y="976773"/>
                  </a:lnTo>
                  <a:lnTo>
                    <a:pt x="1423797" y="973335"/>
                  </a:lnTo>
                  <a:lnTo>
                    <a:pt x="1423797" y="969632"/>
                  </a:lnTo>
                  <a:lnTo>
                    <a:pt x="1423267" y="966458"/>
                  </a:lnTo>
                  <a:lnTo>
                    <a:pt x="1422474" y="963020"/>
                  </a:lnTo>
                  <a:lnTo>
                    <a:pt x="1421416" y="959581"/>
                  </a:lnTo>
                  <a:lnTo>
                    <a:pt x="1420093" y="956672"/>
                  </a:lnTo>
                  <a:lnTo>
                    <a:pt x="1417976" y="953498"/>
                  </a:lnTo>
                  <a:lnTo>
                    <a:pt x="1416125" y="950588"/>
                  </a:lnTo>
                  <a:lnTo>
                    <a:pt x="1413479" y="947944"/>
                  </a:lnTo>
                  <a:lnTo>
                    <a:pt x="1341787" y="876266"/>
                  </a:lnTo>
                  <a:close/>
                  <a:moveTo>
                    <a:pt x="723538" y="876266"/>
                  </a:moveTo>
                  <a:lnTo>
                    <a:pt x="651846" y="947944"/>
                  </a:lnTo>
                  <a:lnTo>
                    <a:pt x="649465" y="950588"/>
                  </a:lnTo>
                  <a:lnTo>
                    <a:pt x="647084" y="953498"/>
                  </a:lnTo>
                  <a:lnTo>
                    <a:pt x="645497" y="956672"/>
                  </a:lnTo>
                  <a:lnTo>
                    <a:pt x="644174" y="959581"/>
                  </a:lnTo>
                  <a:lnTo>
                    <a:pt x="642587" y="963020"/>
                  </a:lnTo>
                  <a:lnTo>
                    <a:pt x="642058" y="966458"/>
                  </a:lnTo>
                  <a:lnTo>
                    <a:pt x="641529" y="969632"/>
                  </a:lnTo>
                  <a:lnTo>
                    <a:pt x="641264" y="973335"/>
                  </a:lnTo>
                  <a:lnTo>
                    <a:pt x="641529" y="976773"/>
                  </a:lnTo>
                  <a:lnTo>
                    <a:pt x="642058" y="980212"/>
                  </a:lnTo>
                  <a:lnTo>
                    <a:pt x="642587" y="983386"/>
                  </a:lnTo>
                  <a:lnTo>
                    <a:pt x="644174" y="986824"/>
                  </a:lnTo>
                  <a:lnTo>
                    <a:pt x="645497" y="989998"/>
                  </a:lnTo>
                  <a:lnTo>
                    <a:pt x="647084" y="993172"/>
                  </a:lnTo>
                  <a:lnTo>
                    <a:pt x="649465" y="995817"/>
                  </a:lnTo>
                  <a:lnTo>
                    <a:pt x="651846" y="998726"/>
                  </a:lnTo>
                  <a:lnTo>
                    <a:pt x="654491" y="1001107"/>
                  </a:lnTo>
                  <a:lnTo>
                    <a:pt x="657666" y="1003223"/>
                  </a:lnTo>
                  <a:lnTo>
                    <a:pt x="660576" y="1005074"/>
                  </a:lnTo>
                  <a:lnTo>
                    <a:pt x="663751" y="1006396"/>
                  </a:lnTo>
                  <a:lnTo>
                    <a:pt x="667190" y="1007719"/>
                  </a:lnTo>
                  <a:lnTo>
                    <a:pt x="670629" y="1008512"/>
                  </a:lnTo>
                  <a:lnTo>
                    <a:pt x="673803" y="1009041"/>
                  </a:lnTo>
                  <a:lnTo>
                    <a:pt x="677243" y="1009041"/>
                  </a:lnTo>
                  <a:lnTo>
                    <a:pt x="680682" y="1009041"/>
                  </a:lnTo>
                  <a:lnTo>
                    <a:pt x="683856" y="1008512"/>
                  </a:lnTo>
                  <a:lnTo>
                    <a:pt x="687295" y="1007719"/>
                  </a:lnTo>
                  <a:lnTo>
                    <a:pt x="690734" y="1006396"/>
                  </a:lnTo>
                  <a:lnTo>
                    <a:pt x="694174" y="1005074"/>
                  </a:lnTo>
                  <a:lnTo>
                    <a:pt x="696819" y="1003223"/>
                  </a:lnTo>
                  <a:lnTo>
                    <a:pt x="699994" y="1001107"/>
                  </a:lnTo>
                  <a:lnTo>
                    <a:pt x="702639" y="998726"/>
                  </a:lnTo>
                  <a:lnTo>
                    <a:pt x="768512" y="932867"/>
                  </a:lnTo>
                  <a:lnTo>
                    <a:pt x="757401" y="920172"/>
                  </a:lnTo>
                  <a:lnTo>
                    <a:pt x="745760" y="906418"/>
                  </a:lnTo>
                  <a:lnTo>
                    <a:pt x="740205" y="899277"/>
                  </a:lnTo>
                  <a:lnTo>
                    <a:pt x="734649" y="891606"/>
                  </a:lnTo>
                  <a:lnTo>
                    <a:pt x="728829" y="884201"/>
                  </a:lnTo>
                  <a:lnTo>
                    <a:pt x="723538" y="876266"/>
                  </a:lnTo>
                  <a:close/>
                  <a:moveTo>
                    <a:pt x="1407659" y="582150"/>
                  </a:moveTo>
                  <a:lnTo>
                    <a:pt x="1408982" y="594581"/>
                  </a:lnTo>
                  <a:lnTo>
                    <a:pt x="1410040" y="607276"/>
                  </a:lnTo>
                  <a:lnTo>
                    <a:pt x="1411098" y="620237"/>
                  </a:lnTo>
                  <a:lnTo>
                    <a:pt x="1411098" y="633197"/>
                  </a:lnTo>
                  <a:lnTo>
                    <a:pt x="1411098" y="643512"/>
                  </a:lnTo>
                  <a:lnTo>
                    <a:pt x="1410834" y="653827"/>
                  </a:lnTo>
                  <a:lnTo>
                    <a:pt x="1535436" y="653827"/>
                  </a:lnTo>
                  <a:lnTo>
                    <a:pt x="1539139" y="653563"/>
                  </a:lnTo>
                  <a:lnTo>
                    <a:pt x="1542314" y="653034"/>
                  </a:lnTo>
                  <a:lnTo>
                    <a:pt x="1546018" y="652240"/>
                  </a:lnTo>
                  <a:lnTo>
                    <a:pt x="1549192" y="651182"/>
                  </a:lnTo>
                  <a:lnTo>
                    <a:pt x="1552631" y="649331"/>
                  </a:lnTo>
                  <a:lnTo>
                    <a:pt x="1555277" y="647744"/>
                  </a:lnTo>
                  <a:lnTo>
                    <a:pt x="1558187" y="645628"/>
                  </a:lnTo>
                  <a:lnTo>
                    <a:pt x="1560568" y="643247"/>
                  </a:lnTo>
                  <a:lnTo>
                    <a:pt x="1562949" y="640603"/>
                  </a:lnTo>
                  <a:lnTo>
                    <a:pt x="1565065" y="637958"/>
                  </a:lnTo>
                  <a:lnTo>
                    <a:pt x="1566917" y="635048"/>
                  </a:lnTo>
                  <a:lnTo>
                    <a:pt x="1568504" y="631874"/>
                  </a:lnTo>
                  <a:lnTo>
                    <a:pt x="1569562" y="628700"/>
                  </a:lnTo>
                  <a:lnTo>
                    <a:pt x="1570356" y="625262"/>
                  </a:lnTo>
                  <a:lnTo>
                    <a:pt x="1571150" y="621559"/>
                  </a:lnTo>
                  <a:lnTo>
                    <a:pt x="1571414" y="617856"/>
                  </a:lnTo>
                  <a:lnTo>
                    <a:pt x="1571150" y="614418"/>
                  </a:lnTo>
                  <a:lnTo>
                    <a:pt x="1570356" y="610715"/>
                  </a:lnTo>
                  <a:lnTo>
                    <a:pt x="1569562" y="607276"/>
                  </a:lnTo>
                  <a:lnTo>
                    <a:pt x="1568504" y="603838"/>
                  </a:lnTo>
                  <a:lnTo>
                    <a:pt x="1566917" y="600929"/>
                  </a:lnTo>
                  <a:lnTo>
                    <a:pt x="1565065" y="598019"/>
                  </a:lnTo>
                  <a:lnTo>
                    <a:pt x="1562949" y="595110"/>
                  </a:lnTo>
                  <a:lnTo>
                    <a:pt x="1560568" y="592729"/>
                  </a:lnTo>
                  <a:lnTo>
                    <a:pt x="1558187" y="590084"/>
                  </a:lnTo>
                  <a:lnTo>
                    <a:pt x="1555277" y="588233"/>
                  </a:lnTo>
                  <a:lnTo>
                    <a:pt x="1552631" y="586646"/>
                  </a:lnTo>
                  <a:lnTo>
                    <a:pt x="1549192" y="584794"/>
                  </a:lnTo>
                  <a:lnTo>
                    <a:pt x="1546018" y="583736"/>
                  </a:lnTo>
                  <a:lnTo>
                    <a:pt x="1542314" y="582943"/>
                  </a:lnTo>
                  <a:lnTo>
                    <a:pt x="1539139" y="582414"/>
                  </a:lnTo>
                  <a:lnTo>
                    <a:pt x="1535436" y="582150"/>
                  </a:lnTo>
                  <a:lnTo>
                    <a:pt x="1407659" y="582150"/>
                  </a:lnTo>
                  <a:close/>
                  <a:moveTo>
                    <a:pt x="530154" y="582150"/>
                  </a:moveTo>
                  <a:lnTo>
                    <a:pt x="526450" y="582414"/>
                  </a:lnTo>
                  <a:lnTo>
                    <a:pt x="522747" y="582943"/>
                  </a:lnTo>
                  <a:lnTo>
                    <a:pt x="519308" y="583736"/>
                  </a:lnTo>
                  <a:lnTo>
                    <a:pt x="516133" y="584794"/>
                  </a:lnTo>
                  <a:lnTo>
                    <a:pt x="512958" y="586646"/>
                  </a:lnTo>
                  <a:lnTo>
                    <a:pt x="509784" y="588233"/>
                  </a:lnTo>
                  <a:lnTo>
                    <a:pt x="507403" y="590084"/>
                  </a:lnTo>
                  <a:lnTo>
                    <a:pt x="504493" y="592729"/>
                  </a:lnTo>
                  <a:lnTo>
                    <a:pt x="502376" y="595110"/>
                  </a:lnTo>
                  <a:lnTo>
                    <a:pt x="500260" y="598019"/>
                  </a:lnTo>
                  <a:lnTo>
                    <a:pt x="498408" y="600929"/>
                  </a:lnTo>
                  <a:lnTo>
                    <a:pt x="497085" y="603838"/>
                  </a:lnTo>
                  <a:lnTo>
                    <a:pt x="495763" y="607276"/>
                  </a:lnTo>
                  <a:lnTo>
                    <a:pt x="494969" y="610715"/>
                  </a:lnTo>
                  <a:lnTo>
                    <a:pt x="494440" y="614418"/>
                  </a:lnTo>
                  <a:lnTo>
                    <a:pt x="494175" y="617856"/>
                  </a:lnTo>
                  <a:lnTo>
                    <a:pt x="494440" y="621559"/>
                  </a:lnTo>
                  <a:lnTo>
                    <a:pt x="494969" y="625262"/>
                  </a:lnTo>
                  <a:lnTo>
                    <a:pt x="495763" y="628700"/>
                  </a:lnTo>
                  <a:lnTo>
                    <a:pt x="497085" y="631874"/>
                  </a:lnTo>
                  <a:lnTo>
                    <a:pt x="498408" y="635048"/>
                  </a:lnTo>
                  <a:lnTo>
                    <a:pt x="500260" y="637958"/>
                  </a:lnTo>
                  <a:lnTo>
                    <a:pt x="502376" y="640603"/>
                  </a:lnTo>
                  <a:lnTo>
                    <a:pt x="504493" y="643247"/>
                  </a:lnTo>
                  <a:lnTo>
                    <a:pt x="507403" y="645628"/>
                  </a:lnTo>
                  <a:lnTo>
                    <a:pt x="509784" y="647744"/>
                  </a:lnTo>
                  <a:lnTo>
                    <a:pt x="512958" y="649331"/>
                  </a:lnTo>
                  <a:lnTo>
                    <a:pt x="516133" y="651182"/>
                  </a:lnTo>
                  <a:lnTo>
                    <a:pt x="519308" y="652240"/>
                  </a:lnTo>
                  <a:lnTo>
                    <a:pt x="522747" y="653034"/>
                  </a:lnTo>
                  <a:lnTo>
                    <a:pt x="526450" y="653563"/>
                  </a:lnTo>
                  <a:lnTo>
                    <a:pt x="530154" y="653827"/>
                  </a:lnTo>
                  <a:lnTo>
                    <a:pt x="654756" y="653827"/>
                  </a:lnTo>
                  <a:lnTo>
                    <a:pt x="654491" y="643512"/>
                  </a:lnTo>
                  <a:lnTo>
                    <a:pt x="654227" y="633197"/>
                  </a:lnTo>
                  <a:lnTo>
                    <a:pt x="654491" y="620237"/>
                  </a:lnTo>
                  <a:lnTo>
                    <a:pt x="655285" y="607276"/>
                  </a:lnTo>
                  <a:lnTo>
                    <a:pt x="656079" y="594581"/>
                  </a:lnTo>
                  <a:lnTo>
                    <a:pt x="657666" y="582150"/>
                  </a:lnTo>
                  <a:lnTo>
                    <a:pt x="530154" y="582150"/>
                  </a:lnTo>
                  <a:close/>
                  <a:moveTo>
                    <a:pt x="1010822" y="371475"/>
                  </a:moveTo>
                  <a:lnTo>
                    <a:pt x="1014779" y="372005"/>
                  </a:lnTo>
                  <a:lnTo>
                    <a:pt x="1018472" y="372270"/>
                  </a:lnTo>
                  <a:lnTo>
                    <a:pt x="1021902" y="373065"/>
                  </a:lnTo>
                  <a:lnTo>
                    <a:pt x="1025331" y="374126"/>
                  </a:lnTo>
                  <a:lnTo>
                    <a:pt x="1028497" y="375451"/>
                  </a:lnTo>
                  <a:lnTo>
                    <a:pt x="1031927" y="377306"/>
                  </a:lnTo>
                  <a:lnTo>
                    <a:pt x="1034565" y="379427"/>
                  </a:lnTo>
                  <a:lnTo>
                    <a:pt x="1037467" y="381813"/>
                  </a:lnTo>
                  <a:lnTo>
                    <a:pt x="1039841" y="384198"/>
                  </a:lnTo>
                  <a:lnTo>
                    <a:pt x="1041951" y="387114"/>
                  </a:lnTo>
                  <a:lnTo>
                    <a:pt x="1043798" y="389764"/>
                  </a:lnTo>
                  <a:lnTo>
                    <a:pt x="1045645" y="393210"/>
                  </a:lnTo>
                  <a:lnTo>
                    <a:pt x="1046964" y="396656"/>
                  </a:lnTo>
                  <a:lnTo>
                    <a:pt x="1048019" y="400102"/>
                  </a:lnTo>
                  <a:lnTo>
                    <a:pt x="1048547" y="403548"/>
                  </a:lnTo>
                  <a:lnTo>
                    <a:pt x="1049338" y="407523"/>
                  </a:lnTo>
                  <a:lnTo>
                    <a:pt x="1049074" y="411234"/>
                  </a:lnTo>
                  <a:lnTo>
                    <a:pt x="1048547" y="414945"/>
                  </a:lnTo>
                  <a:lnTo>
                    <a:pt x="1047755" y="418656"/>
                  </a:lnTo>
                  <a:lnTo>
                    <a:pt x="1046700" y="421837"/>
                  </a:lnTo>
                  <a:lnTo>
                    <a:pt x="1045381" y="425283"/>
                  </a:lnTo>
                  <a:lnTo>
                    <a:pt x="1043534" y="428463"/>
                  </a:lnTo>
                  <a:lnTo>
                    <a:pt x="1041424" y="431644"/>
                  </a:lnTo>
                  <a:lnTo>
                    <a:pt x="1039049" y="434030"/>
                  </a:lnTo>
                  <a:lnTo>
                    <a:pt x="1036675" y="436680"/>
                  </a:lnTo>
                  <a:lnTo>
                    <a:pt x="1033773" y="438801"/>
                  </a:lnTo>
                  <a:lnTo>
                    <a:pt x="1031135" y="440921"/>
                  </a:lnTo>
                  <a:lnTo>
                    <a:pt x="1027706" y="442512"/>
                  </a:lnTo>
                  <a:lnTo>
                    <a:pt x="1024276" y="443837"/>
                  </a:lnTo>
                  <a:lnTo>
                    <a:pt x="1020846" y="445162"/>
                  </a:lnTo>
                  <a:lnTo>
                    <a:pt x="1017417" y="445692"/>
                  </a:lnTo>
                  <a:lnTo>
                    <a:pt x="1013460" y="445957"/>
                  </a:lnTo>
                  <a:lnTo>
                    <a:pt x="1005809" y="446487"/>
                  </a:lnTo>
                  <a:lnTo>
                    <a:pt x="998422" y="447018"/>
                  </a:lnTo>
                  <a:lnTo>
                    <a:pt x="991563" y="447813"/>
                  </a:lnTo>
                  <a:lnTo>
                    <a:pt x="984704" y="448873"/>
                  </a:lnTo>
                  <a:lnTo>
                    <a:pt x="978373" y="450198"/>
                  </a:lnTo>
                  <a:lnTo>
                    <a:pt x="972305" y="451524"/>
                  </a:lnTo>
                  <a:lnTo>
                    <a:pt x="965973" y="453114"/>
                  </a:lnTo>
                  <a:lnTo>
                    <a:pt x="960433" y="454969"/>
                  </a:lnTo>
                  <a:lnTo>
                    <a:pt x="954893" y="456825"/>
                  </a:lnTo>
                  <a:lnTo>
                    <a:pt x="949881" y="458945"/>
                  </a:lnTo>
                  <a:lnTo>
                    <a:pt x="944868" y="461066"/>
                  </a:lnTo>
                  <a:lnTo>
                    <a:pt x="939856" y="463716"/>
                  </a:lnTo>
                  <a:lnTo>
                    <a:pt x="935371" y="466102"/>
                  </a:lnTo>
                  <a:lnTo>
                    <a:pt x="930886" y="468753"/>
                  </a:lnTo>
                  <a:lnTo>
                    <a:pt x="926665" y="471403"/>
                  </a:lnTo>
                  <a:lnTo>
                    <a:pt x="922444" y="474319"/>
                  </a:lnTo>
                  <a:lnTo>
                    <a:pt x="918487" y="477235"/>
                  </a:lnTo>
                  <a:lnTo>
                    <a:pt x="914530" y="480150"/>
                  </a:lnTo>
                  <a:lnTo>
                    <a:pt x="910837" y="483331"/>
                  </a:lnTo>
                  <a:lnTo>
                    <a:pt x="907671" y="486777"/>
                  </a:lnTo>
                  <a:lnTo>
                    <a:pt x="900812" y="493403"/>
                  </a:lnTo>
                  <a:lnTo>
                    <a:pt x="894744" y="500825"/>
                  </a:lnTo>
                  <a:lnTo>
                    <a:pt x="888940" y="508247"/>
                  </a:lnTo>
                  <a:lnTo>
                    <a:pt x="883928" y="516199"/>
                  </a:lnTo>
                  <a:lnTo>
                    <a:pt x="879443" y="524150"/>
                  </a:lnTo>
                  <a:lnTo>
                    <a:pt x="874958" y="532367"/>
                  </a:lnTo>
                  <a:lnTo>
                    <a:pt x="871529" y="540319"/>
                  </a:lnTo>
                  <a:lnTo>
                    <a:pt x="868099" y="548801"/>
                  </a:lnTo>
                  <a:lnTo>
                    <a:pt x="864933" y="557018"/>
                  </a:lnTo>
                  <a:lnTo>
                    <a:pt x="862559" y="565235"/>
                  </a:lnTo>
                  <a:lnTo>
                    <a:pt x="860185" y="573452"/>
                  </a:lnTo>
                  <a:lnTo>
                    <a:pt x="858338" y="580874"/>
                  </a:lnTo>
                  <a:lnTo>
                    <a:pt x="856491" y="588295"/>
                  </a:lnTo>
                  <a:lnTo>
                    <a:pt x="855436" y="595187"/>
                  </a:lnTo>
                  <a:lnTo>
                    <a:pt x="853589" y="607645"/>
                  </a:lnTo>
                  <a:lnTo>
                    <a:pt x="852270" y="617717"/>
                  </a:lnTo>
                  <a:lnTo>
                    <a:pt x="852006" y="624874"/>
                  </a:lnTo>
                  <a:lnTo>
                    <a:pt x="851743" y="627789"/>
                  </a:lnTo>
                  <a:lnTo>
                    <a:pt x="851743" y="631765"/>
                  </a:lnTo>
                  <a:lnTo>
                    <a:pt x="851215" y="635476"/>
                  </a:lnTo>
                  <a:lnTo>
                    <a:pt x="850160" y="638922"/>
                  </a:lnTo>
                  <a:lnTo>
                    <a:pt x="849104" y="642633"/>
                  </a:lnTo>
                  <a:lnTo>
                    <a:pt x="847258" y="645549"/>
                  </a:lnTo>
                  <a:lnTo>
                    <a:pt x="845675" y="648729"/>
                  </a:lnTo>
                  <a:lnTo>
                    <a:pt x="843301" y="651645"/>
                  </a:lnTo>
                  <a:lnTo>
                    <a:pt x="841190" y="654296"/>
                  </a:lnTo>
                  <a:lnTo>
                    <a:pt x="838288" y="656681"/>
                  </a:lnTo>
                  <a:lnTo>
                    <a:pt x="835650" y="658802"/>
                  </a:lnTo>
                  <a:lnTo>
                    <a:pt x="832484" y="660657"/>
                  </a:lnTo>
                  <a:lnTo>
                    <a:pt x="829319" y="662247"/>
                  </a:lnTo>
                  <a:lnTo>
                    <a:pt x="826153" y="663308"/>
                  </a:lnTo>
                  <a:lnTo>
                    <a:pt x="822459" y="664103"/>
                  </a:lnTo>
                  <a:lnTo>
                    <a:pt x="818766" y="664898"/>
                  </a:lnTo>
                  <a:lnTo>
                    <a:pt x="814809" y="665163"/>
                  </a:lnTo>
                  <a:lnTo>
                    <a:pt x="811115" y="664898"/>
                  </a:lnTo>
                  <a:lnTo>
                    <a:pt x="807686" y="664103"/>
                  </a:lnTo>
                  <a:lnTo>
                    <a:pt x="803993" y="663308"/>
                  </a:lnTo>
                  <a:lnTo>
                    <a:pt x="800563" y="662247"/>
                  </a:lnTo>
                  <a:lnTo>
                    <a:pt x="797133" y="660657"/>
                  </a:lnTo>
                  <a:lnTo>
                    <a:pt x="794495" y="658802"/>
                  </a:lnTo>
                  <a:lnTo>
                    <a:pt x="791330" y="656681"/>
                  </a:lnTo>
                  <a:lnTo>
                    <a:pt x="788691" y="654296"/>
                  </a:lnTo>
                  <a:lnTo>
                    <a:pt x="786317" y="651645"/>
                  </a:lnTo>
                  <a:lnTo>
                    <a:pt x="784207" y="648729"/>
                  </a:lnTo>
                  <a:lnTo>
                    <a:pt x="782360" y="645549"/>
                  </a:lnTo>
                  <a:lnTo>
                    <a:pt x="781041" y="642633"/>
                  </a:lnTo>
                  <a:lnTo>
                    <a:pt x="779458" y="638922"/>
                  </a:lnTo>
                  <a:lnTo>
                    <a:pt x="778667" y="635476"/>
                  </a:lnTo>
                  <a:lnTo>
                    <a:pt x="778139" y="631765"/>
                  </a:lnTo>
                  <a:lnTo>
                    <a:pt x="777875" y="627789"/>
                  </a:lnTo>
                  <a:lnTo>
                    <a:pt x="778139" y="623814"/>
                  </a:lnTo>
                  <a:lnTo>
                    <a:pt x="778667" y="613741"/>
                  </a:lnTo>
                  <a:lnTo>
                    <a:pt x="779194" y="606850"/>
                  </a:lnTo>
                  <a:lnTo>
                    <a:pt x="780249" y="598898"/>
                  </a:lnTo>
                  <a:lnTo>
                    <a:pt x="781305" y="590151"/>
                  </a:lnTo>
                  <a:lnTo>
                    <a:pt x="782888" y="580343"/>
                  </a:lnTo>
                  <a:lnTo>
                    <a:pt x="785262" y="569741"/>
                  </a:lnTo>
                  <a:lnTo>
                    <a:pt x="787636" y="558343"/>
                  </a:lnTo>
                  <a:lnTo>
                    <a:pt x="790802" y="546681"/>
                  </a:lnTo>
                  <a:lnTo>
                    <a:pt x="794759" y="534223"/>
                  </a:lnTo>
                  <a:lnTo>
                    <a:pt x="799508" y="521500"/>
                  </a:lnTo>
                  <a:lnTo>
                    <a:pt x="801882" y="515138"/>
                  </a:lnTo>
                  <a:lnTo>
                    <a:pt x="804784" y="508247"/>
                  </a:lnTo>
                  <a:lnTo>
                    <a:pt x="807950" y="501885"/>
                  </a:lnTo>
                  <a:lnTo>
                    <a:pt x="810852" y="495524"/>
                  </a:lnTo>
                  <a:lnTo>
                    <a:pt x="814545" y="488632"/>
                  </a:lnTo>
                  <a:lnTo>
                    <a:pt x="818238" y="482271"/>
                  </a:lnTo>
                  <a:lnTo>
                    <a:pt x="823515" y="473259"/>
                  </a:lnTo>
                  <a:lnTo>
                    <a:pt x="829319" y="464512"/>
                  </a:lnTo>
                  <a:lnTo>
                    <a:pt x="835914" y="456030"/>
                  </a:lnTo>
                  <a:lnTo>
                    <a:pt x="842773" y="447548"/>
                  </a:lnTo>
                  <a:lnTo>
                    <a:pt x="850160" y="439331"/>
                  </a:lnTo>
                  <a:lnTo>
                    <a:pt x="858338" y="431379"/>
                  </a:lnTo>
                  <a:lnTo>
                    <a:pt x="867044" y="423692"/>
                  </a:lnTo>
                  <a:lnTo>
                    <a:pt x="876013" y="416270"/>
                  </a:lnTo>
                  <a:lnTo>
                    <a:pt x="882345" y="411499"/>
                  </a:lnTo>
                  <a:lnTo>
                    <a:pt x="888940" y="406993"/>
                  </a:lnTo>
                  <a:lnTo>
                    <a:pt x="896063" y="402752"/>
                  </a:lnTo>
                  <a:lnTo>
                    <a:pt x="903450" y="398776"/>
                  </a:lnTo>
                  <a:lnTo>
                    <a:pt x="910837" y="395066"/>
                  </a:lnTo>
                  <a:lnTo>
                    <a:pt x="918751" y="391620"/>
                  </a:lnTo>
                  <a:lnTo>
                    <a:pt x="926929" y="388174"/>
                  </a:lnTo>
                  <a:lnTo>
                    <a:pt x="935371" y="384993"/>
                  </a:lnTo>
                  <a:lnTo>
                    <a:pt x="943549" y="382343"/>
                  </a:lnTo>
                  <a:lnTo>
                    <a:pt x="952519" y="379957"/>
                  </a:lnTo>
                  <a:lnTo>
                    <a:pt x="961489" y="377837"/>
                  </a:lnTo>
                  <a:lnTo>
                    <a:pt x="970986" y="375716"/>
                  </a:lnTo>
                  <a:lnTo>
                    <a:pt x="980747" y="374391"/>
                  </a:lnTo>
                  <a:lnTo>
                    <a:pt x="990508" y="373065"/>
                  </a:lnTo>
                  <a:lnTo>
                    <a:pt x="1000533" y="372270"/>
                  </a:lnTo>
                  <a:lnTo>
                    <a:pt x="1010822" y="371475"/>
                  </a:lnTo>
                  <a:close/>
                  <a:moveTo>
                    <a:pt x="1024065" y="303903"/>
                  </a:moveTo>
                  <a:lnTo>
                    <a:pt x="1016128" y="304432"/>
                  </a:lnTo>
                  <a:lnTo>
                    <a:pt x="1001049" y="305490"/>
                  </a:lnTo>
                  <a:lnTo>
                    <a:pt x="997875" y="305754"/>
                  </a:lnTo>
                  <a:lnTo>
                    <a:pt x="990467" y="306548"/>
                  </a:lnTo>
                  <a:lnTo>
                    <a:pt x="983060" y="307606"/>
                  </a:lnTo>
                  <a:lnTo>
                    <a:pt x="975388" y="308928"/>
                  </a:lnTo>
                  <a:lnTo>
                    <a:pt x="968245" y="310251"/>
                  </a:lnTo>
                  <a:lnTo>
                    <a:pt x="960838" y="311573"/>
                  </a:lnTo>
                  <a:lnTo>
                    <a:pt x="953430" y="313424"/>
                  </a:lnTo>
                  <a:lnTo>
                    <a:pt x="946288" y="315276"/>
                  </a:lnTo>
                  <a:lnTo>
                    <a:pt x="938880" y="317392"/>
                  </a:lnTo>
                  <a:lnTo>
                    <a:pt x="915071" y="324269"/>
                  </a:lnTo>
                  <a:lnTo>
                    <a:pt x="915336" y="325591"/>
                  </a:lnTo>
                  <a:lnTo>
                    <a:pt x="904754" y="330088"/>
                  </a:lnTo>
                  <a:lnTo>
                    <a:pt x="893907" y="334584"/>
                  </a:lnTo>
                  <a:lnTo>
                    <a:pt x="883590" y="340138"/>
                  </a:lnTo>
                  <a:lnTo>
                    <a:pt x="873537" y="345428"/>
                  </a:lnTo>
                  <a:lnTo>
                    <a:pt x="863749" y="350983"/>
                  </a:lnTo>
                  <a:lnTo>
                    <a:pt x="853961" y="357066"/>
                  </a:lnTo>
                  <a:lnTo>
                    <a:pt x="844437" y="363678"/>
                  </a:lnTo>
                  <a:lnTo>
                    <a:pt x="835178" y="370291"/>
                  </a:lnTo>
                  <a:lnTo>
                    <a:pt x="826183" y="377432"/>
                  </a:lnTo>
                  <a:lnTo>
                    <a:pt x="817453" y="384573"/>
                  </a:lnTo>
                  <a:lnTo>
                    <a:pt x="808987" y="392508"/>
                  </a:lnTo>
                  <a:lnTo>
                    <a:pt x="800522" y="400443"/>
                  </a:lnTo>
                  <a:lnTo>
                    <a:pt x="792585" y="408642"/>
                  </a:lnTo>
                  <a:lnTo>
                    <a:pt x="785178" y="416841"/>
                  </a:lnTo>
                  <a:lnTo>
                    <a:pt x="777771" y="425570"/>
                  </a:lnTo>
                  <a:lnTo>
                    <a:pt x="770363" y="434562"/>
                  </a:lnTo>
                  <a:lnTo>
                    <a:pt x="762956" y="445407"/>
                  </a:lnTo>
                  <a:lnTo>
                    <a:pt x="755813" y="455986"/>
                  </a:lnTo>
                  <a:lnTo>
                    <a:pt x="748935" y="467095"/>
                  </a:lnTo>
                  <a:lnTo>
                    <a:pt x="742586" y="478468"/>
                  </a:lnTo>
                  <a:lnTo>
                    <a:pt x="736766" y="490106"/>
                  </a:lnTo>
                  <a:lnTo>
                    <a:pt x="731210" y="502008"/>
                  </a:lnTo>
                  <a:lnTo>
                    <a:pt x="726184" y="514439"/>
                  </a:lnTo>
                  <a:lnTo>
                    <a:pt x="721687" y="526606"/>
                  </a:lnTo>
                  <a:lnTo>
                    <a:pt x="717718" y="539302"/>
                  </a:lnTo>
                  <a:lnTo>
                    <a:pt x="714015" y="552262"/>
                  </a:lnTo>
                  <a:lnTo>
                    <a:pt x="710840" y="565222"/>
                  </a:lnTo>
                  <a:lnTo>
                    <a:pt x="708724" y="578447"/>
                  </a:lnTo>
                  <a:lnTo>
                    <a:pt x="706607" y="591936"/>
                  </a:lnTo>
                  <a:lnTo>
                    <a:pt x="705285" y="605689"/>
                  </a:lnTo>
                  <a:lnTo>
                    <a:pt x="704491" y="619443"/>
                  </a:lnTo>
                  <a:lnTo>
                    <a:pt x="704226" y="633197"/>
                  </a:lnTo>
                  <a:lnTo>
                    <a:pt x="704226" y="642983"/>
                  </a:lnTo>
                  <a:lnTo>
                    <a:pt x="704491" y="652769"/>
                  </a:lnTo>
                  <a:lnTo>
                    <a:pt x="705020" y="662026"/>
                  </a:lnTo>
                  <a:lnTo>
                    <a:pt x="705549" y="671284"/>
                  </a:lnTo>
                  <a:lnTo>
                    <a:pt x="706607" y="680541"/>
                  </a:lnTo>
                  <a:lnTo>
                    <a:pt x="707930" y="689269"/>
                  </a:lnTo>
                  <a:lnTo>
                    <a:pt x="708988" y="697998"/>
                  </a:lnTo>
                  <a:lnTo>
                    <a:pt x="710311" y="706461"/>
                  </a:lnTo>
                  <a:lnTo>
                    <a:pt x="712163" y="714661"/>
                  </a:lnTo>
                  <a:lnTo>
                    <a:pt x="713750" y="722595"/>
                  </a:lnTo>
                  <a:lnTo>
                    <a:pt x="715602" y="730266"/>
                  </a:lnTo>
                  <a:lnTo>
                    <a:pt x="717983" y="738200"/>
                  </a:lnTo>
                  <a:lnTo>
                    <a:pt x="720099" y="745342"/>
                  </a:lnTo>
                  <a:lnTo>
                    <a:pt x="722480" y="752748"/>
                  </a:lnTo>
                  <a:lnTo>
                    <a:pt x="724861" y="759624"/>
                  </a:lnTo>
                  <a:lnTo>
                    <a:pt x="727507" y="766766"/>
                  </a:lnTo>
                  <a:lnTo>
                    <a:pt x="731739" y="776816"/>
                  </a:lnTo>
                  <a:lnTo>
                    <a:pt x="736237" y="786338"/>
                  </a:lnTo>
                  <a:lnTo>
                    <a:pt x="740734" y="795595"/>
                  </a:lnTo>
                  <a:lnTo>
                    <a:pt x="745760" y="804324"/>
                  </a:lnTo>
                  <a:lnTo>
                    <a:pt x="750522" y="812788"/>
                  </a:lnTo>
                  <a:lnTo>
                    <a:pt x="755549" y="820987"/>
                  </a:lnTo>
                  <a:lnTo>
                    <a:pt x="760840" y="828922"/>
                  </a:lnTo>
                  <a:lnTo>
                    <a:pt x="766131" y="836327"/>
                  </a:lnTo>
                  <a:lnTo>
                    <a:pt x="771686" y="843469"/>
                  </a:lnTo>
                  <a:lnTo>
                    <a:pt x="776977" y="850346"/>
                  </a:lnTo>
                  <a:lnTo>
                    <a:pt x="782268" y="856958"/>
                  </a:lnTo>
                  <a:lnTo>
                    <a:pt x="787824" y="863041"/>
                  </a:lnTo>
                  <a:lnTo>
                    <a:pt x="798141" y="875208"/>
                  </a:lnTo>
                  <a:lnTo>
                    <a:pt x="808458" y="885788"/>
                  </a:lnTo>
                  <a:lnTo>
                    <a:pt x="826977" y="905096"/>
                  </a:lnTo>
                  <a:lnTo>
                    <a:pt x="834649" y="913824"/>
                  </a:lnTo>
                  <a:lnTo>
                    <a:pt x="841262" y="921759"/>
                  </a:lnTo>
                  <a:lnTo>
                    <a:pt x="844172" y="925726"/>
                  </a:lnTo>
                  <a:lnTo>
                    <a:pt x="846553" y="929165"/>
                  </a:lnTo>
                  <a:lnTo>
                    <a:pt x="848934" y="932338"/>
                  </a:lnTo>
                  <a:lnTo>
                    <a:pt x="850521" y="935512"/>
                  </a:lnTo>
                  <a:lnTo>
                    <a:pt x="851844" y="938686"/>
                  </a:lnTo>
                  <a:lnTo>
                    <a:pt x="852902" y="941067"/>
                  </a:lnTo>
                  <a:lnTo>
                    <a:pt x="853961" y="943976"/>
                  </a:lnTo>
                  <a:lnTo>
                    <a:pt x="854490" y="946092"/>
                  </a:lnTo>
                  <a:lnTo>
                    <a:pt x="856341" y="957994"/>
                  </a:lnTo>
                  <a:lnTo>
                    <a:pt x="857929" y="969896"/>
                  </a:lnTo>
                  <a:lnTo>
                    <a:pt x="858987" y="981799"/>
                  </a:lnTo>
                  <a:lnTo>
                    <a:pt x="859781" y="993436"/>
                  </a:lnTo>
                  <a:lnTo>
                    <a:pt x="860310" y="1003752"/>
                  </a:lnTo>
                  <a:lnTo>
                    <a:pt x="860574" y="1012744"/>
                  </a:lnTo>
                  <a:lnTo>
                    <a:pt x="860574" y="1025176"/>
                  </a:lnTo>
                  <a:lnTo>
                    <a:pt x="860574" y="1026762"/>
                  </a:lnTo>
                  <a:lnTo>
                    <a:pt x="860574" y="1027291"/>
                  </a:lnTo>
                  <a:lnTo>
                    <a:pt x="860574" y="1027556"/>
                  </a:lnTo>
                  <a:lnTo>
                    <a:pt x="860574" y="1027820"/>
                  </a:lnTo>
                  <a:lnTo>
                    <a:pt x="860839" y="1031788"/>
                  </a:lnTo>
                  <a:lnTo>
                    <a:pt x="861103" y="1036020"/>
                  </a:lnTo>
                  <a:lnTo>
                    <a:pt x="861632" y="1039987"/>
                  </a:lnTo>
                  <a:lnTo>
                    <a:pt x="862161" y="1043955"/>
                  </a:lnTo>
                  <a:lnTo>
                    <a:pt x="863220" y="1047922"/>
                  </a:lnTo>
                  <a:lnTo>
                    <a:pt x="864278" y="1051360"/>
                  </a:lnTo>
                  <a:lnTo>
                    <a:pt x="865601" y="1055063"/>
                  </a:lnTo>
                  <a:lnTo>
                    <a:pt x="867188" y="1058766"/>
                  </a:lnTo>
                  <a:lnTo>
                    <a:pt x="868511" y="1062469"/>
                  </a:lnTo>
                  <a:lnTo>
                    <a:pt x="870362" y="1065643"/>
                  </a:lnTo>
                  <a:lnTo>
                    <a:pt x="872479" y="1069081"/>
                  </a:lnTo>
                  <a:lnTo>
                    <a:pt x="874331" y="1072255"/>
                  </a:lnTo>
                  <a:lnTo>
                    <a:pt x="876712" y="1075694"/>
                  </a:lnTo>
                  <a:lnTo>
                    <a:pt x="878828" y="1078339"/>
                  </a:lnTo>
                  <a:lnTo>
                    <a:pt x="881473" y="1081513"/>
                  </a:lnTo>
                  <a:lnTo>
                    <a:pt x="884119" y="1083893"/>
                  </a:lnTo>
                  <a:lnTo>
                    <a:pt x="887029" y="1086802"/>
                  </a:lnTo>
                  <a:lnTo>
                    <a:pt x="889939" y="1089447"/>
                  </a:lnTo>
                  <a:lnTo>
                    <a:pt x="892849" y="1091563"/>
                  </a:lnTo>
                  <a:lnTo>
                    <a:pt x="896024" y="1093944"/>
                  </a:lnTo>
                  <a:lnTo>
                    <a:pt x="899198" y="1095795"/>
                  </a:lnTo>
                  <a:lnTo>
                    <a:pt x="902373" y="1097647"/>
                  </a:lnTo>
                  <a:lnTo>
                    <a:pt x="905812" y="1099763"/>
                  </a:lnTo>
                  <a:lnTo>
                    <a:pt x="909516" y="1101085"/>
                  </a:lnTo>
                  <a:lnTo>
                    <a:pt x="913219" y="1102408"/>
                  </a:lnTo>
                  <a:lnTo>
                    <a:pt x="916658" y="1103994"/>
                  </a:lnTo>
                  <a:lnTo>
                    <a:pt x="920627" y="1105052"/>
                  </a:lnTo>
                  <a:lnTo>
                    <a:pt x="924330" y="1105846"/>
                  </a:lnTo>
                  <a:lnTo>
                    <a:pt x="928298" y="1106375"/>
                  </a:lnTo>
                  <a:lnTo>
                    <a:pt x="932267" y="1106904"/>
                  </a:lnTo>
                  <a:lnTo>
                    <a:pt x="936499" y="1107433"/>
                  </a:lnTo>
                  <a:lnTo>
                    <a:pt x="940468" y="1107697"/>
                  </a:lnTo>
                  <a:lnTo>
                    <a:pt x="1124857" y="1107697"/>
                  </a:lnTo>
                  <a:lnTo>
                    <a:pt x="1129090" y="1107433"/>
                  </a:lnTo>
                  <a:lnTo>
                    <a:pt x="1133058" y="1106904"/>
                  </a:lnTo>
                  <a:lnTo>
                    <a:pt x="1137027" y="1106375"/>
                  </a:lnTo>
                  <a:lnTo>
                    <a:pt x="1140730" y="1105846"/>
                  </a:lnTo>
                  <a:lnTo>
                    <a:pt x="1144699" y="1105052"/>
                  </a:lnTo>
                  <a:lnTo>
                    <a:pt x="1148667" y="1103994"/>
                  </a:lnTo>
                  <a:lnTo>
                    <a:pt x="1152370" y="1102408"/>
                  </a:lnTo>
                  <a:lnTo>
                    <a:pt x="1156074" y="1101085"/>
                  </a:lnTo>
                  <a:lnTo>
                    <a:pt x="1159513" y="1099763"/>
                  </a:lnTo>
                  <a:lnTo>
                    <a:pt x="1162688" y="1097647"/>
                  </a:lnTo>
                  <a:lnTo>
                    <a:pt x="1166127" y="1095795"/>
                  </a:lnTo>
                  <a:lnTo>
                    <a:pt x="1169566" y="1093944"/>
                  </a:lnTo>
                  <a:lnTo>
                    <a:pt x="1172476" y="1091563"/>
                  </a:lnTo>
                  <a:lnTo>
                    <a:pt x="1175651" y="1089447"/>
                  </a:lnTo>
                  <a:lnTo>
                    <a:pt x="1178561" y="1086802"/>
                  </a:lnTo>
                  <a:lnTo>
                    <a:pt x="1181206" y="1083893"/>
                  </a:lnTo>
                  <a:lnTo>
                    <a:pt x="1183852" y="1081248"/>
                  </a:lnTo>
                  <a:lnTo>
                    <a:pt x="1186233" y="1078339"/>
                  </a:lnTo>
                  <a:lnTo>
                    <a:pt x="1188878" y="1075429"/>
                  </a:lnTo>
                  <a:lnTo>
                    <a:pt x="1190994" y="1072255"/>
                  </a:lnTo>
                  <a:lnTo>
                    <a:pt x="1193111" y="1069081"/>
                  </a:lnTo>
                  <a:lnTo>
                    <a:pt x="1194963" y="1065643"/>
                  </a:lnTo>
                  <a:lnTo>
                    <a:pt x="1196814" y="1062469"/>
                  </a:lnTo>
                  <a:lnTo>
                    <a:pt x="1198402" y="1058766"/>
                  </a:lnTo>
                  <a:lnTo>
                    <a:pt x="1199725" y="1055063"/>
                  </a:lnTo>
                  <a:lnTo>
                    <a:pt x="1201047" y="1051360"/>
                  </a:lnTo>
                  <a:lnTo>
                    <a:pt x="1202105" y="1047922"/>
                  </a:lnTo>
                  <a:lnTo>
                    <a:pt x="1202899" y="1043955"/>
                  </a:lnTo>
                  <a:lnTo>
                    <a:pt x="1203693" y="1039987"/>
                  </a:lnTo>
                  <a:lnTo>
                    <a:pt x="1204222" y="1036020"/>
                  </a:lnTo>
                  <a:lnTo>
                    <a:pt x="1204486" y="1031788"/>
                  </a:lnTo>
                  <a:lnTo>
                    <a:pt x="1204486" y="1027820"/>
                  </a:lnTo>
                  <a:lnTo>
                    <a:pt x="1204486" y="1027556"/>
                  </a:lnTo>
                  <a:lnTo>
                    <a:pt x="1204486" y="1027291"/>
                  </a:lnTo>
                  <a:lnTo>
                    <a:pt x="1204486" y="1026762"/>
                  </a:lnTo>
                  <a:lnTo>
                    <a:pt x="1204486" y="1025176"/>
                  </a:lnTo>
                  <a:lnTo>
                    <a:pt x="1204751" y="1013009"/>
                  </a:lnTo>
                  <a:lnTo>
                    <a:pt x="1205280" y="1004016"/>
                  </a:lnTo>
                  <a:lnTo>
                    <a:pt x="1205809" y="993701"/>
                  </a:lnTo>
                  <a:lnTo>
                    <a:pt x="1206338" y="982063"/>
                  </a:lnTo>
                  <a:lnTo>
                    <a:pt x="1207661" y="969896"/>
                  </a:lnTo>
                  <a:lnTo>
                    <a:pt x="1208984" y="957994"/>
                  </a:lnTo>
                  <a:lnTo>
                    <a:pt x="1211100" y="946092"/>
                  </a:lnTo>
                  <a:lnTo>
                    <a:pt x="1211894" y="943183"/>
                  </a:lnTo>
                  <a:lnTo>
                    <a:pt x="1212952" y="939480"/>
                  </a:lnTo>
                  <a:lnTo>
                    <a:pt x="1215068" y="935512"/>
                  </a:lnTo>
                  <a:lnTo>
                    <a:pt x="1217185" y="931280"/>
                  </a:lnTo>
                  <a:lnTo>
                    <a:pt x="1220095" y="927313"/>
                  </a:lnTo>
                  <a:lnTo>
                    <a:pt x="1223005" y="923081"/>
                  </a:lnTo>
                  <a:lnTo>
                    <a:pt x="1226708" y="918585"/>
                  </a:lnTo>
                  <a:lnTo>
                    <a:pt x="1230677" y="913824"/>
                  </a:lnTo>
                  <a:lnTo>
                    <a:pt x="1239936" y="903773"/>
                  </a:lnTo>
                  <a:lnTo>
                    <a:pt x="1250253" y="892929"/>
                  </a:lnTo>
                  <a:lnTo>
                    <a:pt x="1258719" y="883936"/>
                  </a:lnTo>
                  <a:lnTo>
                    <a:pt x="1267713" y="873885"/>
                  </a:lnTo>
                  <a:lnTo>
                    <a:pt x="1276972" y="863570"/>
                  </a:lnTo>
                  <a:lnTo>
                    <a:pt x="1286496" y="852461"/>
                  </a:lnTo>
                  <a:lnTo>
                    <a:pt x="1296020" y="840559"/>
                  </a:lnTo>
                  <a:lnTo>
                    <a:pt x="1300517" y="834211"/>
                  </a:lnTo>
                  <a:lnTo>
                    <a:pt x="1305279" y="827335"/>
                  </a:lnTo>
                  <a:lnTo>
                    <a:pt x="1309776" y="820722"/>
                  </a:lnTo>
                  <a:lnTo>
                    <a:pt x="1314274" y="813581"/>
                  </a:lnTo>
                  <a:lnTo>
                    <a:pt x="1318506" y="806175"/>
                  </a:lnTo>
                  <a:lnTo>
                    <a:pt x="1322739" y="798505"/>
                  </a:lnTo>
                  <a:lnTo>
                    <a:pt x="1326972" y="790570"/>
                  </a:lnTo>
                  <a:lnTo>
                    <a:pt x="1330940" y="782371"/>
                  </a:lnTo>
                  <a:lnTo>
                    <a:pt x="1334908" y="773907"/>
                  </a:lnTo>
                  <a:lnTo>
                    <a:pt x="1338612" y="765179"/>
                  </a:lnTo>
                  <a:lnTo>
                    <a:pt x="1341787" y="755922"/>
                  </a:lnTo>
                  <a:lnTo>
                    <a:pt x="1344961" y="746135"/>
                  </a:lnTo>
                  <a:lnTo>
                    <a:pt x="1347871" y="736614"/>
                  </a:lnTo>
                  <a:lnTo>
                    <a:pt x="1350517" y="726563"/>
                  </a:lnTo>
                  <a:lnTo>
                    <a:pt x="1352898" y="715983"/>
                  </a:lnTo>
                  <a:lnTo>
                    <a:pt x="1355014" y="705403"/>
                  </a:lnTo>
                  <a:lnTo>
                    <a:pt x="1357130" y="694030"/>
                  </a:lnTo>
                  <a:lnTo>
                    <a:pt x="1358453" y="682657"/>
                  </a:lnTo>
                  <a:lnTo>
                    <a:pt x="1359511" y="670755"/>
                  </a:lnTo>
                  <a:lnTo>
                    <a:pt x="1360834" y="658588"/>
                  </a:lnTo>
                  <a:lnTo>
                    <a:pt x="1361099" y="646157"/>
                  </a:lnTo>
                  <a:lnTo>
                    <a:pt x="1361363" y="633197"/>
                  </a:lnTo>
                  <a:lnTo>
                    <a:pt x="1361099" y="619443"/>
                  </a:lnTo>
                  <a:lnTo>
                    <a:pt x="1360041" y="605689"/>
                  </a:lnTo>
                  <a:lnTo>
                    <a:pt x="1358718" y="591936"/>
                  </a:lnTo>
                  <a:lnTo>
                    <a:pt x="1356866" y="578447"/>
                  </a:lnTo>
                  <a:lnTo>
                    <a:pt x="1354220" y="565222"/>
                  </a:lnTo>
                  <a:lnTo>
                    <a:pt x="1351046" y="552262"/>
                  </a:lnTo>
                  <a:lnTo>
                    <a:pt x="1347871" y="539302"/>
                  </a:lnTo>
                  <a:lnTo>
                    <a:pt x="1343639" y="526606"/>
                  </a:lnTo>
                  <a:lnTo>
                    <a:pt x="1339141" y="514439"/>
                  </a:lnTo>
                  <a:lnTo>
                    <a:pt x="1334115" y="502008"/>
                  </a:lnTo>
                  <a:lnTo>
                    <a:pt x="1328824" y="490106"/>
                  </a:lnTo>
                  <a:lnTo>
                    <a:pt x="1322739" y="478468"/>
                  </a:lnTo>
                  <a:lnTo>
                    <a:pt x="1316390" y="467095"/>
                  </a:lnTo>
                  <a:lnTo>
                    <a:pt x="1309512" y="455986"/>
                  </a:lnTo>
                  <a:lnTo>
                    <a:pt x="1302369" y="445407"/>
                  </a:lnTo>
                  <a:lnTo>
                    <a:pt x="1294697" y="434562"/>
                  </a:lnTo>
                  <a:lnTo>
                    <a:pt x="1287819" y="425570"/>
                  </a:lnTo>
                  <a:lnTo>
                    <a:pt x="1280412" y="416841"/>
                  </a:lnTo>
                  <a:lnTo>
                    <a:pt x="1272740" y="408642"/>
                  </a:lnTo>
                  <a:lnTo>
                    <a:pt x="1265068" y="400443"/>
                  </a:lnTo>
                  <a:lnTo>
                    <a:pt x="1256867" y="392508"/>
                  </a:lnTo>
                  <a:lnTo>
                    <a:pt x="1248401" y="384838"/>
                  </a:lnTo>
                  <a:lnTo>
                    <a:pt x="1239671" y="377696"/>
                  </a:lnTo>
                  <a:lnTo>
                    <a:pt x="1230677" y="370555"/>
                  </a:lnTo>
                  <a:lnTo>
                    <a:pt x="1221417" y="363943"/>
                  </a:lnTo>
                  <a:lnTo>
                    <a:pt x="1211894" y="357330"/>
                  </a:lnTo>
                  <a:lnTo>
                    <a:pt x="1202370" y="351247"/>
                  </a:lnTo>
                  <a:lnTo>
                    <a:pt x="1192317" y="345693"/>
                  </a:lnTo>
                  <a:lnTo>
                    <a:pt x="1182000" y="340403"/>
                  </a:lnTo>
                  <a:lnTo>
                    <a:pt x="1171947" y="334848"/>
                  </a:lnTo>
                  <a:lnTo>
                    <a:pt x="1161365" y="330352"/>
                  </a:lnTo>
                  <a:lnTo>
                    <a:pt x="1150783" y="325856"/>
                  </a:lnTo>
                  <a:lnTo>
                    <a:pt x="1151048" y="324269"/>
                  </a:lnTo>
                  <a:lnTo>
                    <a:pt x="1126180" y="317392"/>
                  </a:lnTo>
                  <a:lnTo>
                    <a:pt x="1119302" y="315276"/>
                  </a:lnTo>
                  <a:lnTo>
                    <a:pt x="1111895" y="313424"/>
                  </a:lnTo>
                  <a:lnTo>
                    <a:pt x="1104752" y="311573"/>
                  </a:lnTo>
                  <a:lnTo>
                    <a:pt x="1097345" y="310251"/>
                  </a:lnTo>
                  <a:lnTo>
                    <a:pt x="1089673" y="308928"/>
                  </a:lnTo>
                  <a:lnTo>
                    <a:pt x="1082530" y="307606"/>
                  </a:lnTo>
                  <a:lnTo>
                    <a:pt x="1074858" y="306548"/>
                  </a:lnTo>
                  <a:lnTo>
                    <a:pt x="1067186" y="305754"/>
                  </a:lnTo>
                  <a:lnTo>
                    <a:pt x="1064541" y="305490"/>
                  </a:lnTo>
                  <a:lnTo>
                    <a:pt x="1064276" y="305490"/>
                  </a:lnTo>
                  <a:lnTo>
                    <a:pt x="1049197" y="304432"/>
                  </a:lnTo>
                  <a:lnTo>
                    <a:pt x="1041525" y="303903"/>
                  </a:lnTo>
                  <a:lnTo>
                    <a:pt x="1033588" y="303903"/>
                  </a:lnTo>
                  <a:lnTo>
                    <a:pt x="1032795" y="303903"/>
                  </a:lnTo>
                  <a:lnTo>
                    <a:pt x="1032530" y="303903"/>
                  </a:lnTo>
                  <a:lnTo>
                    <a:pt x="1032001" y="303903"/>
                  </a:lnTo>
                  <a:lnTo>
                    <a:pt x="1024065" y="303903"/>
                  </a:lnTo>
                  <a:close/>
                  <a:moveTo>
                    <a:pt x="1388083" y="226671"/>
                  </a:moveTo>
                  <a:lnTo>
                    <a:pt x="1384643" y="226935"/>
                  </a:lnTo>
                  <a:lnTo>
                    <a:pt x="1381204" y="227464"/>
                  </a:lnTo>
                  <a:lnTo>
                    <a:pt x="1377765" y="228258"/>
                  </a:lnTo>
                  <a:lnTo>
                    <a:pt x="1374591" y="229316"/>
                  </a:lnTo>
                  <a:lnTo>
                    <a:pt x="1371416" y="230903"/>
                  </a:lnTo>
                  <a:lnTo>
                    <a:pt x="1368241" y="232490"/>
                  </a:lnTo>
                  <a:lnTo>
                    <a:pt x="1365596" y="234606"/>
                  </a:lnTo>
                  <a:lnTo>
                    <a:pt x="1362686" y="237250"/>
                  </a:lnTo>
                  <a:lnTo>
                    <a:pt x="1273269" y="326649"/>
                  </a:lnTo>
                  <a:lnTo>
                    <a:pt x="1280147" y="332468"/>
                  </a:lnTo>
                  <a:lnTo>
                    <a:pt x="1286496" y="338551"/>
                  </a:lnTo>
                  <a:lnTo>
                    <a:pt x="1293110" y="344899"/>
                  </a:lnTo>
                  <a:lnTo>
                    <a:pt x="1299195" y="351247"/>
                  </a:lnTo>
                  <a:lnTo>
                    <a:pt x="1305279" y="357859"/>
                  </a:lnTo>
                  <a:lnTo>
                    <a:pt x="1311364" y="364736"/>
                  </a:lnTo>
                  <a:lnTo>
                    <a:pt x="1317184" y="371348"/>
                  </a:lnTo>
                  <a:lnTo>
                    <a:pt x="1322739" y="378490"/>
                  </a:lnTo>
                  <a:lnTo>
                    <a:pt x="1413479" y="288033"/>
                  </a:lnTo>
                  <a:lnTo>
                    <a:pt x="1416125" y="285388"/>
                  </a:lnTo>
                  <a:lnTo>
                    <a:pt x="1417976" y="282479"/>
                  </a:lnTo>
                  <a:lnTo>
                    <a:pt x="1420093" y="279305"/>
                  </a:lnTo>
                  <a:lnTo>
                    <a:pt x="1421416" y="276131"/>
                  </a:lnTo>
                  <a:lnTo>
                    <a:pt x="1422474" y="272957"/>
                  </a:lnTo>
                  <a:lnTo>
                    <a:pt x="1423267" y="269519"/>
                  </a:lnTo>
                  <a:lnTo>
                    <a:pt x="1423797" y="266080"/>
                  </a:lnTo>
                  <a:lnTo>
                    <a:pt x="1423797" y="262642"/>
                  </a:lnTo>
                  <a:lnTo>
                    <a:pt x="1423797" y="259203"/>
                  </a:lnTo>
                  <a:lnTo>
                    <a:pt x="1423267" y="255765"/>
                  </a:lnTo>
                  <a:lnTo>
                    <a:pt x="1422474" y="252327"/>
                  </a:lnTo>
                  <a:lnTo>
                    <a:pt x="1421416" y="249153"/>
                  </a:lnTo>
                  <a:lnTo>
                    <a:pt x="1420093" y="245979"/>
                  </a:lnTo>
                  <a:lnTo>
                    <a:pt x="1417976" y="242805"/>
                  </a:lnTo>
                  <a:lnTo>
                    <a:pt x="1416125" y="240160"/>
                  </a:lnTo>
                  <a:lnTo>
                    <a:pt x="1413479" y="237250"/>
                  </a:lnTo>
                  <a:lnTo>
                    <a:pt x="1410834" y="234606"/>
                  </a:lnTo>
                  <a:lnTo>
                    <a:pt x="1407924" y="232490"/>
                  </a:lnTo>
                  <a:lnTo>
                    <a:pt x="1404749" y="230903"/>
                  </a:lnTo>
                  <a:lnTo>
                    <a:pt x="1401839" y="229316"/>
                  </a:lnTo>
                  <a:lnTo>
                    <a:pt x="1398400" y="228258"/>
                  </a:lnTo>
                  <a:lnTo>
                    <a:pt x="1394961" y="227464"/>
                  </a:lnTo>
                  <a:lnTo>
                    <a:pt x="1391522" y="226935"/>
                  </a:lnTo>
                  <a:lnTo>
                    <a:pt x="1388083" y="226671"/>
                  </a:lnTo>
                  <a:close/>
                  <a:moveTo>
                    <a:pt x="677243" y="226671"/>
                  </a:moveTo>
                  <a:lnTo>
                    <a:pt x="673803" y="226935"/>
                  </a:lnTo>
                  <a:lnTo>
                    <a:pt x="670629" y="227464"/>
                  </a:lnTo>
                  <a:lnTo>
                    <a:pt x="667190" y="228258"/>
                  </a:lnTo>
                  <a:lnTo>
                    <a:pt x="663751" y="229316"/>
                  </a:lnTo>
                  <a:lnTo>
                    <a:pt x="660576" y="230903"/>
                  </a:lnTo>
                  <a:lnTo>
                    <a:pt x="657666" y="232490"/>
                  </a:lnTo>
                  <a:lnTo>
                    <a:pt x="654491" y="234606"/>
                  </a:lnTo>
                  <a:lnTo>
                    <a:pt x="651846" y="237250"/>
                  </a:lnTo>
                  <a:lnTo>
                    <a:pt x="649465" y="240160"/>
                  </a:lnTo>
                  <a:lnTo>
                    <a:pt x="647084" y="242805"/>
                  </a:lnTo>
                  <a:lnTo>
                    <a:pt x="645497" y="245979"/>
                  </a:lnTo>
                  <a:lnTo>
                    <a:pt x="644174" y="249153"/>
                  </a:lnTo>
                  <a:lnTo>
                    <a:pt x="642587" y="252327"/>
                  </a:lnTo>
                  <a:lnTo>
                    <a:pt x="642058" y="255765"/>
                  </a:lnTo>
                  <a:lnTo>
                    <a:pt x="641529" y="259203"/>
                  </a:lnTo>
                  <a:lnTo>
                    <a:pt x="641264" y="262642"/>
                  </a:lnTo>
                  <a:lnTo>
                    <a:pt x="641529" y="266080"/>
                  </a:lnTo>
                  <a:lnTo>
                    <a:pt x="642058" y="269519"/>
                  </a:lnTo>
                  <a:lnTo>
                    <a:pt x="642587" y="272957"/>
                  </a:lnTo>
                  <a:lnTo>
                    <a:pt x="644174" y="276131"/>
                  </a:lnTo>
                  <a:lnTo>
                    <a:pt x="645497" y="279305"/>
                  </a:lnTo>
                  <a:lnTo>
                    <a:pt x="647084" y="282479"/>
                  </a:lnTo>
                  <a:lnTo>
                    <a:pt x="649465" y="285388"/>
                  </a:lnTo>
                  <a:lnTo>
                    <a:pt x="651846" y="288033"/>
                  </a:lnTo>
                  <a:lnTo>
                    <a:pt x="742321" y="378490"/>
                  </a:lnTo>
                  <a:lnTo>
                    <a:pt x="748406" y="371348"/>
                  </a:lnTo>
                  <a:lnTo>
                    <a:pt x="753961" y="364736"/>
                  </a:lnTo>
                  <a:lnTo>
                    <a:pt x="760046" y="357859"/>
                  </a:lnTo>
                  <a:lnTo>
                    <a:pt x="765866" y="351247"/>
                  </a:lnTo>
                  <a:lnTo>
                    <a:pt x="772480" y="344899"/>
                  </a:lnTo>
                  <a:lnTo>
                    <a:pt x="778564" y="338551"/>
                  </a:lnTo>
                  <a:lnTo>
                    <a:pt x="785443" y="332468"/>
                  </a:lnTo>
                  <a:lnTo>
                    <a:pt x="791792" y="326649"/>
                  </a:lnTo>
                  <a:lnTo>
                    <a:pt x="702639" y="237250"/>
                  </a:lnTo>
                  <a:lnTo>
                    <a:pt x="699994" y="234606"/>
                  </a:lnTo>
                  <a:lnTo>
                    <a:pt x="696819" y="232490"/>
                  </a:lnTo>
                  <a:lnTo>
                    <a:pt x="694174" y="230903"/>
                  </a:lnTo>
                  <a:lnTo>
                    <a:pt x="690734" y="229316"/>
                  </a:lnTo>
                  <a:lnTo>
                    <a:pt x="687295" y="228258"/>
                  </a:lnTo>
                  <a:lnTo>
                    <a:pt x="683856" y="227464"/>
                  </a:lnTo>
                  <a:lnTo>
                    <a:pt x="680682" y="226935"/>
                  </a:lnTo>
                  <a:lnTo>
                    <a:pt x="677243" y="226671"/>
                  </a:lnTo>
                  <a:close/>
                  <a:moveTo>
                    <a:pt x="1032795" y="79348"/>
                  </a:moveTo>
                  <a:lnTo>
                    <a:pt x="1029091" y="79877"/>
                  </a:lnTo>
                  <a:lnTo>
                    <a:pt x="1025387" y="80406"/>
                  </a:lnTo>
                  <a:lnTo>
                    <a:pt x="1021948" y="81200"/>
                  </a:lnTo>
                  <a:lnTo>
                    <a:pt x="1018774" y="82257"/>
                  </a:lnTo>
                  <a:lnTo>
                    <a:pt x="1015599" y="83844"/>
                  </a:lnTo>
                  <a:lnTo>
                    <a:pt x="1012425" y="85696"/>
                  </a:lnTo>
                  <a:lnTo>
                    <a:pt x="1010044" y="87547"/>
                  </a:lnTo>
                  <a:lnTo>
                    <a:pt x="1007134" y="90192"/>
                  </a:lnTo>
                  <a:lnTo>
                    <a:pt x="1005017" y="92573"/>
                  </a:lnTo>
                  <a:lnTo>
                    <a:pt x="1002901" y="95482"/>
                  </a:lnTo>
                  <a:lnTo>
                    <a:pt x="1001049" y="98392"/>
                  </a:lnTo>
                  <a:lnTo>
                    <a:pt x="999726" y="101301"/>
                  </a:lnTo>
                  <a:lnTo>
                    <a:pt x="998404" y="104739"/>
                  </a:lnTo>
                  <a:lnTo>
                    <a:pt x="997610" y="108178"/>
                  </a:lnTo>
                  <a:lnTo>
                    <a:pt x="997081" y="111881"/>
                  </a:lnTo>
                  <a:lnTo>
                    <a:pt x="996816" y="115319"/>
                  </a:lnTo>
                  <a:lnTo>
                    <a:pt x="996816" y="236986"/>
                  </a:lnTo>
                  <a:lnTo>
                    <a:pt x="1005546" y="236192"/>
                  </a:lnTo>
                  <a:lnTo>
                    <a:pt x="1014276" y="235664"/>
                  </a:lnTo>
                  <a:lnTo>
                    <a:pt x="1023007" y="235399"/>
                  </a:lnTo>
                  <a:lnTo>
                    <a:pt x="1031737" y="235135"/>
                  </a:lnTo>
                  <a:lnTo>
                    <a:pt x="1032795" y="235135"/>
                  </a:lnTo>
                  <a:lnTo>
                    <a:pt x="1033588" y="235135"/>
                  </a:lnTo>
                  <a:lnTo>
                    <a:pt x="1042583" y="235399"/>
                  </a:lnTo>
                  <a:lnTo>
                    <a:pt x="1051313" y="235664"/>
                  </a:lnTo>
                  <a:lnTo>
                    <a:pt x="1060043" y="236192"/>
                  </a:lnTo>
                  <a:lnTo>
                    <a:pt x="1068773" y="236986"/>
                  </a:lnTo>
                  <a:lnTo>
                    <a:pt x="1068773" y="115319"/>
                  </a:lnTo>
                  <a:lnTo>
                    <a:pt x="1068509" y="111881"/>
                  </a:lnTo>
                  <a:lnTo>
                    <a:pt x="1067715" y="108178"/>
                  </a:lnTo>
                  <a:lnTo>
                    <a:pt x="1066922" y="104739"/>
                  </a:lnTo>
                  <a:lnTo>
                    <a:pt x="1065863" y="101301"/>
                  </a:lnTo>
                  <a:lnTo>
                    <a:pt x="1064276" y="98392"/>
                  </a:lnTo>
                  <a:lnTo>
                    <a:pt x="1062424" y="95482"/>
                  </a:lnTo>
                  <a:lnTo>
                    <a:pt x="1060308" y="92573"/>
                  </a:lnTo>
                  <a:lnTo>
                    <a:pt x="1057927" y="90192"/>
                  </a:lnTo>
                  <a:lnTo>
                    <a:pt x="1055546" y="87547"/>
                  </a:lnTo>
                  <a:lnTo>
                    <a:pt x="1052636" y="85696"/>
                  </a:lnTo>
                  <a:lnTo>
                    <a:pt x="1049990" y="83844"/>
                  </a:lnTo>
                  <a:lnTo>
                    <a:pt x="1046816" y="82257"/>
                  </a:lnTo>
                  <a:lnTo>
                    <a:pt x="1043377" y="81200"/>
                  </a:lnTo>
                  <a:lnTo>
                    <a:pt x="1039938" y="80406"/>
                  </a:lnTo>
                  <a:lnTo>
                    <a:pt x="1036498" y="79877"/>
                  </a:lnTo>
                  <a:lnTo>
                    <a:pt x="1032795" y="79348"/>
                  </a:lnTo>
                  <a:close/>
                  <a:moveTo>
                    <a:pt x="986234" y="0"/>
                  </a:moveTo>
                  <a:lnTo>
                    <a:pt x="1012954" y="265"/>
                  </a:lnTo>
                  <a:lnTo>
                    <a:pt x="1039938" y="1058"/>
                  </a:lnTo>
                  <a:lnTo>
                    <a:pt x="1066922" y="2381"/>
                  </a:lnTo>
                  <a:lnTo>
                    <a:pt x="1093641" y="4232"/>
                  </a:lnTo>
                  <a:lnTo>
                    <a:pt x="1120096" y="6612"/>
                  </a:lnTo>
                  <a:lnTo>
                    <a:pt x="1146286" y="8993"/>
                  </a:lnTo>
                  <a:lnTo>
                    <a:pt x="1172212" y="12431"/>
                  </a:lnTo>
                  <a:lnTo>
                    <a:pt x="1198137" y="16134"/>
                  </a:lnTo>
                  <a:lnTo>
                    <a:pt x="1223798" y="20366"/>
                  </a:lnTo>
                  <a:lnTo>
                    <a:pt x="1248930" y="25127"/>
                  </a:lnTo>
                  <a:lnTo>
                    <a:pt x="1274327" y="30417"/>
                  </a:lnTo>
                  <a:lnTo>
                    <a:pt x="1298930" y="35971"/>
                  </a:lnTo>
                  <a:lnTo>
                    <a:pt x="1323268" y="42055"/>
                  </a:lnTo>
                  <a:lnTo>
                    <a:pt x="1347871" y="48931"/>
                  </a:lnTo>
                  <a:lnTo>
                    <a:pt x="1371681" y="56073"/>
                  </a:lnTo>
                  <a:lnTo>
                    <a:pt x="1395225" y="64007"/>
                  </a:lnTo>
                  <a:lnTo>
                    <a:pt x="1418506" y="72207"/>
                  </a:lnTo>
                  <a:lnTo>
                    <a:pt x="1441521" y="80935"/>
                  </a:lnTo>
                  <a:lnTo>
                    <a:pt x="1464272" y="90192"/>
                  </a:lnTo>
                  <a:lnTo>
                    <a:pt x="1486494" y="99979"/>
                  </a:lnTo>
                  <a:lnTo>
                    <a:pt x="1508716" y="110029"/>
                  </a:lnTo>
                  <a:lnTo>
                    <a:pt x="1530145" y="120873"/>
                  </a:lnTo>
                  <a:lnTo>
                    <a:pt x="1551309" y="131982"/>
                  </a:lnTo>
                  <a:lnTo>
                    <a:pt x="1572208" y="143884"/>
                  </a:lnTo>
                  <a:lnTo>
                    <a:pt x="1592313" y="156051"/>
                  </a:lnTo>
                  <a:lnTo>
                    <a:pt x="1612684" y="168747"/>
                  </a:lnTo>
                  <a:lnTo>
                    <a:pt x="1631996" y="181971"/>
                  </a:lnTo>
                  <a:lnTo>
                    <a:pt x="1651043" y="195725"/>
                  </a:lnTo>
                  <a:lnTo>
                    <a:pt x="1660567" y="202602"/>
                  </a:lnTo>
                  <a:lnTo>
                    <a:pt x="1669826" y="210008"/>
                  </a:lnTo>
                  <a:lnTo>
                    <a:pt x="1678821" y="217413"/>
                  </a:lnTo>
                  <a:lnTo>
                    <a:pt x="1687815" y="224819"/>
                  </a:lnTo>
                  <a:lnTo>
                    <a:pt x="1696810" y="232225"/>
                  </a:lnTo>
                  <a:lnTo>
                    <a:pt x="1705804" y="240160"/>
                  </a:lnTo>
                  <a:lnTo>
                    <a:pt x="1714535" y="247830"/>
                  </a:lnTo>
                  <a:lnTo>
                    <a:pt x="1723000" y="255765"/>
                  </a:lnTo>
                  <a:lnTo>
                    <a:pt x="1731466" y="263964"/>
                  </a:lnTo>
                  <a:lnTo>
                    <a:pt x="1739931" y="272164"/>
                  </a:lnTo>
                  <a:lnTo>
                    <a:pt x="1747868" y="280098"/>
                  </a:lnTo>
                  <a:lnTo>
                    <a:pt x="1756069" y="288827"/>
                  </a:lnTo>
                  <a:lnTo>
                    <a:pt x="1764005" y="297290"/>
                  </a:lnTo>
                  <a:lnTo>
                    <a:pt x="1771941" y="306019"/>
                  </a:lnTo>
                  <a:lnTo>
                    <a:pt x="1779349" y="314747"/>
                  </a:lnTo>
                  <a:lnTo>
                    <a:pt x="1787021" y="323740"/>
                  </a:lnTo>
                  <a:lnTo>
                    <a:pt x="1794163" y="332997"/>
                  </a:lnTo>
                  <a:lnTo>
                    <a:pt x="1801571" y="341990"/>
                  </a:lnTo>
                  <a:lnTo>
                    <a:pt x="1808714" y="351512"/>
                  </a:lnTo>
                  <a:lnTo>
                    <a:pt x="1815592" y="360769"/>
                  </a:lnTo>
                  <a:lnTo>
                    <a:pt x="1822735" y="370291"/>
                  </a:lnTo>
                  <a:lnTo>
                    <a:pt x="1829348" y="380077"/>
                  </a:lnTo>
                  <a:lnTo>
                    <a:pt x="1835962" y="389863"/>
                  </a:lnTo>
                  <a:lnTo>
                    <a:pt x="1842311" y="399914"/>
                  </a:lnTo>
                  <a:lnTo>
                    <a:pt x="1848396" y="409964"/>
                  </a:lnTo>
                  <a:lnTo>
                    <a:pt x="1854745" y="420280"/>
                  </a:lnTo>
                  <a:lnTo>
                    <a:pt x="1860830" y="430330"/>
                  </a:lnTo>
                  <a:lnTo>
                    <a:pt x="1866385" y="441175"/>
                  </a:lnTo>
                  <a:lnTo>
                    <a:pt x="1872470" y="451490"/>
                  </a:lnTo>
                  <a:lnTo>
                    <a:pt x="1877761" y="462070"/>
                  </a:lnTo>
                  <a:lnTo>
                    <a:pt x="1883316" y="473178"/>
                  </a:lnTo>
                  <a:lnTo>
                    <a:pt x="1888342" y="484023"/>
                  </a:lnTo>
                  <a:lnTo>
                    <a:pt x="1893369" y="495396"/>
                  </a:lnTo>
                  <a:lnTo>
                    <a:pt x="1898395" y="506240"/>
                  </a:lnTo>
                  <a:lnTo>
                    <a:pt x="1903157" y="517613"/>
                  </a:lnTo>
                  <a:lnTo>
                    <a:pt x="1907654" y="529251"/>
                  </a:lnTo>
                  <a:lnTo>
                    <a:pt x="1912152" y="540624"/>
                  </a:lnTo>
                  <a:lnTo>
                    <a:pt x="1916385" y="552526"/>
                  </a:lnTo>
                  <a:lnTo>
                    <a:pt x="1920617" y="564428"/>
                  </a:lnTo>
                  <a:lnTo>
                    <a:pt x="1924586" y="576331"/>
                  </a:lnTo>
                  <a:lnTo>
                    <a:pt x="1928289" y="588497"/>
                  </a:lnTo>
                  <a:lnTo>
                    <a:pt x="1931993" y="600664"/>
                  </a:lnTo>
                  <a:lnTo>
                    <a:pt x="1935432" y="612831"/>
                  </a:lnTo>
                  <a:lnTo>
                    <a:pt x="1938607" y="625526"/>
                  </a:lnTo>
                  <a:lnTo>
                    <a:pt x="1941781" y="637958"/>
                  </a:lnTo>
                  <a:lnTo>
                    <a:pt x="1944691" y="650918"/>
                  </a:lnTo>
                  <a:lnTo>
                    <a:pt x="1947337" y="663613"/>
                  </a:lnTo>
                  <a:lnTo>
                    <a:pt x="1950247" y="676574"/>
                  </a:lnTo>
                  <a:lnTo>
                    <a:pt x="1952363" y="689798"/>
                  </a:lnTo>
                  <a:lnTo>
                    <a:pt x="1954744" y="703023"/>
                  </a:lnTo>
                  <a:lnTo>
                    <a:pt x="1956596" y="716248"/>
                  </a:lnTo>
                  <a:lnTo>
                    <a:pt x="1958448" y="729737"/>
                  </a:lnTo>
                  <a:lnTo>
                    <a:pt x="1960299" y="743490"/>
                  </a:lnTo>
                  <a:lnTo>
                    <a:pt x="1961622" y="757244"/>
                  </a:lnTo>
                  <a:lnTo>
                    <a:pt x="1962945" y="770998"/>
                  </a:lnTo>
                  <a:lnTo>
                    <a:pt x="1964268" y="785016"/>
                  </a:lnTo>
                  <a:lnTo>
                    <a:pt x="1965061" y="799034"/>
                  </a:lnTo>
                  <a:lnTo>
                    <a:pt x="1965855" y="813317"/>
                  </a:lnTo>
                  <a:lnTo>
                    <a:pt x="1966384" y="827599"/>
                  </a:lnTo>
                  <a:lnTo>
                    <a:pt x="1966649" y="842411"/>
                  </a:lnTo>
                  <a:lnTo>
                    <a:pt x="1966913" y="856958"/>
                  </a:lnTo>
                  <a:lnTo>
                    <a:pt x="1966913" y="871769"/>
                  </a:lnTo>
                  <a:lnTo>
                    <a:pt x="1966649" y="886581"/>
                  </a:lnTo>
                  <a:lnTo>
                    <a:pt x="1966120" y="901393"/>
                  </a:lnTo>
                  <a:lnTo>
                    <a:pt x="1965590" y="916733"/>
                  </a:lnTo>
                  <a:lnTo>
                    <a:pt x="1964797" y="931809"/>
                  </a:lnTo>
                  <a:lnTo>
                    <a:pt x="1964003" y="947150"/>
                  </a:lnTo>
                  <a:lnTo>
                    <a:pt x="1962416" y="962755"/>
                  </a:lnTo>
                  <a:lnTo>
                    <a:pt x="1961093" y="978360"/>
                  </a:lnTo>
                  <a:lnTo>
                    <a:pt x="1959506" y="994230"/>
                  </a:lnTo>
                  <a:lnTo>
                    <a:pt x="1957654" y="1010099"/>
                  </a:lnTo>
                  <a:lnTo>
                    <a:pt x="1955802" y="1026233"/>
                  </a:lnTo>
                  <a:lnTo>
                    <a:pt x="1953950" y="1038929"/>
                  </a:lnTo>
                  <a:lnTo>
                    <a:pt x="1952363" y="1051360"/>
                  </a:lnTo>
                  <a:lnTo>
                    <a:pt x="1950247" y="1064056"/>
                  </a:lnTo>
                  <a:lnTo>
                    <a:pt x="1947866" y="1076752"/>
                  </a:lnTo>
                  <a:lnTo>
                    <a:pt x="1944956" y="1089447"/>
                  </a:lnTo>
                  <a:lnTo>
                    <a:pt x="1942046" y="1101879"/>
                  </a:lnTo>
                  <a:lnTo>
                    <a:pt x="1938607" y="1114574"/>
                  </a:lnTo>
                  <a:lnTo>
                    <a:pt x="1935167" y="1127005"/>
                  </a:lnTo>
                  <a:lnTo>
                    <a:pt x="1931199" y="1139701"/>
                  </a:lnTo>
                  <a:lnTo>
                    <a:pt x="1927231" y="1152132"/>
                  </a:lnTo>
                  <a:lnTo>
                    <a:pt x="1922998" y="1164828"/>
                  </a:lnTo>
                  <a:lnTo>
                    <a:pt x="1918501" y="1177524"/>
                  </a:lnTo>
                  <a:lnTo>
                    <a:pt x="1913210" y="1189955"/>
                  </a:lnTo>
                  <a:lnTo>
                    <a:pt x="1908448" y="1202386"/>
                  </a:lnTo>
                  <a:lnTo>
                    <a:pt x="1903157" y="1214817"/>
                  </a:lnTo>
                  <a:lnTo>
                    <a:pt x="1897866" y="1227513"/>
                  </a:lnTo>
                  <a:lnTo>
                    <a:pt x="1892311" y="1239944"/>
                  </a:lnTo>
                  <a:lnTo>
                    <a:pt x="1886491" y="1252111"/>
                  </a:lnTo>
                  <a:lnTo>
                    <a:pt x="1880142" y="1264806"/>
                  </a:lnTo>
                  <a:lnTo>
                    <a:pt x="1874321" y="1276973"/>
                  </a:lnTo>
                  <a:lnTo>
                    <a:pt x="1861359" y="1301571"/>
                  </a:lnTo>
                  <a:lnTo>
                    <a:pt x="1847867" y="1325904"/>
                  </a:lnTo>
                  <a:lnTo>
                    <a:pt x="1834110" y="1350238"/>
                  </a:lnTo>
                  <a:lnTo>
                    <a:pt x="1819825" y="1374306"/>
                  </a:lnTo>
                  <a:lnTo>
                    <a:pt x="1805274" y="1397846"/>
                  </a:lnTo>
                  <a:lnTo>
                    <a:pt x="1790195" y="1421386"/>
                  </a:lnTo>
                  <a:lnTo>
                    <a:pt x="1774851" y="1444662"/>
                  </a:lnTo>
                  <a:lnTo>
                    <a:pt x="1759772" y="1467673"/>
                  </a:lnTo>
                  <a:lnTo>
                    <a:pt x="1744164" y="1490154"/>
                  </a:lnTo>
                  <a:lnTo>
                    <a:pt x="1728820" y="1512636"/>
                  </a:lnTo>
                  <a:lnTo>
                    <a:pt x="1697868" y="1556278"/>
                  </a:lnTo>
                  <a:lnTo>
                    <a:pt x="1667974" y="1598332"/>
                  </a:lnTo>
                  <a:lnTo>
                    <a:pt x="1639403" y="1638535"/>
                  </a:lnTo>
                  <a:lnTo>
                    <a:pt x="1625647" y="1658108"/>
                  </a:lnTo>
                  <a:lnTo>
                    <a:pt x="1612419" y="1676887"/>
                  </a:lnTo>
                  <a:lnTo>
                    <a:pt x="1599985" y="1695401"/>
                  </a:lnTo>
                  <a:lnTo>
                    <a:pt x="1587816" y="1713387"/>
                  </a:lnTo>
                  <a:lnTo>
                    <a:pt x="1576705" y="1730843"/>
                  </a:lnTo>
                  <a:lnTo>
                    <a:pt x="1566388" y="1748035"/>
                  </a:lnTo>
                  <a:lnTo>
                    <a:pt x="1607393" y="2062253"/>
                  </a:lnTo>
                  <a:lnTo>
                    <a:pt x="1556070" y="2077329"/>
                  </a:lnTo>
                  <a:lnTo>
                    <a:pt x="1479087" y="2100605"/>
                  </a:lnTo>
                  <a:lnTo>
                    <a:pt x="1371681" y="2133931"/>
                  </a:lnTo>
                  <a:lnTo>
                    <a:pt x="1245491" y="2173076"/>
                  </a:lnTo>
                  <a:lnTo>
                    <a:pt x="1113217" y="2214601"/>
                  </a:lnTo>
                  <a:lnTo>
                    <a:pt x="986499" y="2254804"/>
                  </a:lnTo>
                  <a:lnTo>
                    <a:pt x="877241" y="2289188"/>
                  </a:lnTo>
                  <a:lnTo>
                    <a:pt x="797347" y="2314844"/>
                  </a:lnTo>
                  <a:lnTo>
                    <a:pt x="772480" y="2323043"/>
                  </a:lnTo>
                  <a:lnTo>
                    <a:pt x="759252" y="2327275"/>
                  </a:lnTo>
                  <a:lnTo>
                    <a:pt x="710046" y="2094521"/>
                  </a:lnTo>
                  <a:lnTo>
                    <a:pt x="701846" y="2097431"/>
                  </a:lnTo>
                  <a:lnTo>
                    <a:pt x="680153" y="2105630"/>
                  </a:lnTo>
                  <a:lnTo>
                    <a:pt x="664544" y="2110920"/>
                  </a:lnTo>
                  <a:lnTo>
                    <a:pt x="646820" y="2117003"/>
                  </a:lnTo>
                  <a:lnTo>
                    <a:pt x="626978" y="2123351"/>
                  </a:lnTo>
                  <a:lnTo>
                    <a:pt x="605550" y="2129699"/>
                  </a:lnTo>
                  <a:lnTo>
                    <a:pt x="582799" y="2136576"/>
                  </a:lnTo>
                  <a:lnTo>
                    <a:pt x="559254" y="2142923"/>
                  </a:lnTo>
                  <a:lnTo>
                    <a:pt x="535180" y="2149007"/>
                  </a:lnTo>
                  <a:lnTo>
                    <a:pt x="523011" y="2151652"/>
                  </a:lnTo>
                  <a:lnTo>
                    <a:pt x="511107" y="2154297"/>
                  </a:lnTo>
                  <a:lnTo>
                    <a:pt x="498937" y="2156413"/>
                  </a:lnTo>
                  <a:lnTo>
                    <a:pt x="486768" y="2158793"/>
                  </a:lnTo>
                  <a:lnTo>
                    <a:pt x="475128" y="2160644"/>
                  </a:lnTo>
                  <a:lnTo>
                    <a:pt x="463488" y="2162496"/>
                  </a:lnTo>
                  <a:lnTo>
                    <a:pt x="452112" y="2163554"/>
                  </a:lnTo>
                  <a:lnTo>
                    <a:pt x="441001" y="2164612"/>
                  </a:lnTo>
                  <a:lnTo>
                    <a:pt x="430419" y="2165141"/>
                  </a:lnTo>
                  <a:lnTo>
                    <a:pt x="420102" y="2165141"/>
                  </a:lnTo>
                  <a:lnTo>
                    <a:pt x="410049" y="2164876"/>
                  </a:lnTo>
                  <a:lnTo>
                    <a:pt x="400261" y="2164083"/>
                  </a:lnTo>
                  <a:lnTo>
                    <a:pt x="391002" y="2162760"/>
                  </a:lnTo>
                  <a:lnTo>
                    <a:pt x="382272" y="2160644"/>
                  </a:lnTo>
                  <a:lnTo>
                    <a:pt x="373806" y="2158264"/>
                  </a:lnTo>
                  <a:lnTo>
                    <a:pt x="365870" y="2155355"/>
                  </a:lnTo>
                  <a:lnTo>
                    <a:pt x="357933" y="2151916"/>
                  </a:lnTo>
                  <a:lnTo>
                    <a:pt x="350790" y="2148213"/>
                  </a:lnTo>
                  <a:lnTo>
                    <a:pt x="343648" y="2144246"/>
                  </a:lnTo>
                  <a:lnTo>
                    <a:pt x="337034" y="2139749"/>
                  </a:lnTo>
                  <a:lnTo>
                    <a:pt x="330685" y="2135253"/>
                  </a:lnTo>
                  <a:lnTo>
                    <a:pt x="324600" y="2129963"/>
                  </a:lnTo>
                  <a:lnTo>
                    <a:pt x="319045" y="2124938"/>
                  </a:lnTo>
                  <a:lnTo>
                    <a:pt x="313489" y="2119384"/>
                  </a:lnTo>
                  <a:lnTo>
                    <a:pt x="308463" y="2114094"/>
                  </a:lnTo>
                  <a:lnTo>
                    <a:pt x="303966" y="2108539"/>
                  </a:lnTo>
                  <a:lnTo>
                    <a:pt x="299468" y="2102456"/>
                  </a:lnTo>
                  <a:lnTo>
                    <a:pt x="295500" y="2096902"/>
                  </a:lnTo>
                  <a:lnTo>
                    <a:pt x="291796" y="2091083"/>
                  </a:lnTo>
                  <a:lnTo>
                    <a:pt x="288357" y="2085264"/>
                  </a:lnTo>
                  <a:lnTo>
                    <a:pt x="285183" y="2079445"/>
                  </a:lnTo>
                  <a:lnTo>
                    <a:pt x="282537" y="2073891"/>
                  </a:lnTo>
                  <a:lnTo>
                    <a:pt x="279892" y="2068336"/>
                  </a:lnTo>
                  <a:lnTo>
                    <a:pt x="277511" y="2062782"/>
                  </a:lnTo>
                  <a:lnTo>
                    <a:pt x="275394" y="2057757"/>
                  </a:lnTo>
                  <a:lnTo>
                    <a:pt x="273807" y="2052467"/>
                  </a:lnTo>
                  <a:lnTo>
                    <a:pt x="272220" y="2047706"/>
                  </a:lnTo>
                  <a:lnTo>
                    <a:pt x="271162" y="2042945"/>
                  </a:lnTo>
                  <a:lnTo>
                    <a:pt x="270103" y="2038713"/>
                  </a:lnTo>
                  <a:lnTo>
                    <a:pt x="269574" y="2035275"/>
                  </a:lnTo>
                  <a:lnTo>
                    <a:pt x="269310" y="2031572"/>
                  </a:lnTo>
                  <a:lnTo>
                    <a:pt x="269045" y="2028398"/>
                  </a:lnTo>
                  <a:lnTo>
                    <a:pt x="269045" y="2025489"/>
                  </a:lnTo>
                  <a:lnTo>
                    <a:pt x="269310" y="2022050"/>
                  </a:lnTo>
                  <a:lnTo>
                    <a:pt x="270632" y="2013851"/>
                  </a:lnTo>
                  <a:lnTo>
                    <a:pt x="272484" y="2004329"/>
                  </a:lnTo>
                  <a:lnTo>
                    <a:pt x="274865" y="1993749"/>
                  </a:lnTo>
                  <a:lnTo>
                    <a:pt x="280156" y="1969680"/>
                  </a:lnTo>
                  <a:lnTo>
                    <a:pt x="282802" y="1957249"/>
                  </a:lnTo>
                  <a:lnTo>
                    <a:pt x="284918" y="1944289"/>
                  </a:lnTo>
                  <a:lnTo>
                    <a:pt x="285712" y="1937677"/>
                  </a:lnTo>
                  <a:lnTo>
                    <a:pt x="286770" y="1931329"/>
                  </a:lnTo>
                  <a:lnTo>
                    <a:pt x="287034" y="1924981"/>
                  </a:lnTo>
                  <a:lnTo>
                    <a:pt x="287299" y="1918633"/>
                  </a:lnTo>
                  <a:lnTo>
                    <a:pt x="287564" y="1912285"/>
                  </a:lnTo>
                  <a:lnTo>
                    <a:pt x="287299" y="1906202"/>
                  </a:lnTo>
                  <a:lnTo>
                    <a:pt x="286770" y="1900383"/>
                  </a:lnTo>
                  <a:lnTo>
                    <a:pt x="285712" y="1894564"/>
                  </a:lnTo>
                  <a:lnTo>
                    <a:pt x="284654" y="1889010"/>
                  </a:lnTo>
                  <a:lnTo>
                    <a:pt x="283066" y="1883985"/>
                  </a:lnTo>
                  <a:lnTo>
                    <a:pt x="280950" y="1878695"/>
                  </a:lnTo>
                  <a:lnTo>
                    <a:pt x="278569" y="1873934"/>
                  </a:lnTo>
                  <a:lnTo>
                    <a:pt x="275659" y="1869438"/>
                  </a:lnTo>
                  <a:lnTo>
                    <a:pt x="272220" y="1865735"/>
                  </a:lnTo>
                  <a:lnTo>
                    <a:pt x="268781" y="1862032"/>
                  </a:lnTo>
                  <a:lnTo>
                    <a:pt x="264283" y="1858593"/>
                  </a:lnTo>
                  <a:lnTo>
                    <a:pt x="235712" y="1840343"/>
                  </a:lnTo>
                  <a:lnTo>
                    <a:pt x="215077" y="1826854"/>
                  </a:lnTo>
                  <a:lnTo>
                    <a:pt x="198146" y="1816274"/>
                  </a:lnTo>
                  <a:lnTo>
                    <a:pt x="194443" y="1807017"/>
                  </a:lnTo>
                  <a:lnTo>
                    <a:pt x="191004" y="1797231"/>
                  </a:lnTo>
                  <a:lnTo>
                    <a:pt x="187300" y="1785064"/>
                  </a:lnTo>
                  <a:lnTo>
                    <a:pt x="185448" y="1778981"/>
                  </a:lnTo>
                  <a:lnTo>
                    <a:pt x="184125" y="1772369"/>
                  </a:lnTo>
                  <a:lnTo>
                    <a:pt x="182803" y="1766285"/>
                  </a:lnTo>
                  <a:lnTo>
                    <a:pt x="182009" y="1759937"/>
                  </a:lnTo>
                  <a:lnTo>
                    <a:pt x="181744" y="1754383"/>
                  </a:lnTo>
                  <a:lnTo>
                    <a:pt x="181744" y="1749093"/>
                  </a:lnTo>
                  <a:lnTo>
                    <a:pt x="182009" y="1746977"/>
                  </a:lnTo>
                  <a:lnTo>
                    <a:pt x="182538" y="1744597"/>
                  </a:lnTo>
                  <a:lnTo>
                    <a:pt x="183067" y="1742745"/>
                  </a:lnTo>
                  <a:lnTo>
                    <a:pt x="183861" y="1740629"/>
                  </a:lnTo>
                  <a:lnTo>
                    <a:pt x="186242" y="1737191"/>
                  </a:lnTo>
                  <a:lnTo>
                    <a:pt x="188623" y="1734017"/>
                  </a:lnTo>
                  <a:lnTo>
                    <a:pt x="191797" y="1730579"/>
                  </a:lnTo>
                  <a:lnTo>
                    <a:pt x="194707" y="1727140"/>
                  </a:lnTo>
                  <a:lnTo>
                    <a:pt x="201586" y="1720792"/>
                  </a:lnTo>
                  <a:lnTo>
                    <a:pt x="208199" y="1714445"/>
                  </a:lnTo>
                  <a:lnTo>
                    <a:pt x="214548" y="1709155"/>
                  </a:lnTo>
                  <a:lnTo>
                    <a:pt x="219310" y="1704394"/>
                  </a:lnTo>
                  <a:lnTo>
                    <a:pt x="220897" y="1702542"/>
                  </a:lnTo>
                  <a:lnTo>
                    <a:pt x="221691" y="1700691"/>
                  </a:lnTo>
                  <a:lnTo>
                    <a:pt x="222220" y="1699369"/>
                  </a:lnTo>
                  <a:lnTo>
                    <a:pt x="221956" y="1698840"/>
                  </a:lnTo>
                  <a:lnTo>
                    <a:pt x="221691" y="1698311"/>
                  </a:lnTo>
                  <a:lnTo>
                    <a:pt x="220104" y="1697253"/>
                  </a:lnTo>
                  <a:lnTo>
                    <a:pt x="216929" y="1695666"/>
                  </a:lnTo>
                  <a:lnTo>
                    <a:pt x="207141" y="1691169"/>
                  </a:lnTo>
                  <a:lnTo>
                    <a:pt x="193914" y="1686144"/>
                  </a:lnTo>
                  <a:lnTo>
                    <a:pt x="178834" y="1680061"/>
                  </a:lnTo>
                  <a:lnTo>
                    <a:pt x="163491" y="1674242"/>
                  </a:lnTo>
                  <a:lnTo>
                    <a:pt x="148940" y="1668158"/>
                  </a:lnTo>
                  <a:lnTo>
                    <a:pt x="137300" y="1663133"/>
                  </a:lnTo>
                  <a:lnTo>
                    <a:pt x="132803" y="1661282"/>
                  </a:lnTo>
                  <a:lnTo>
                    <a:pt x="129628" y="1659166"/>
                  </a:lnTo>
                  <a:lnTo>
                    <a:pt x="128570" y="1658372"/>
                  </a:lnTo>
                  <a:lnTo>
                    <a:pt x="127248" y="1657314"/>
                  </a:lnTo>
                  <a:lnTo>
                    <a:pt x="124602" y="1654140"/>
                  </a:lnTo>
                  <a:lnTo>
                    <a:pt x="122221" y="1649908"/>
                  </a:lnTo>
                  <a:lnTo>
                    <a:pt x="119576" y="1645147"/>
                  </a:lnTo>
                  <a:lnTo>
                    <a:pt x="116930" y="1639593"/>
                  </a:lnTo>
                  <a:lnTo>
                    <a:pt x="115078" y="1633774"/>
                  </a:lnTo>
                  <a:lnTo>
                    <a:pt x="112697" y="1627162"/>
                  </a:lnTo>
                  <a:lnTo>
                    <a:pt x="111375" y="1620814"/>
                  </a:lnTo>
                  <a:lnTo>
                    <a:pt x="110052" y="1613937"/>
                  </a:lnTo>
                  <a:lnTo>
                    <a:pt x="109258" y="1607589"/>
                  </a:lnTo>
                  <a:lnTo>
                    <a:pt x="108994" y="1601506"/>
                  </a:lnTo>
                  <a:lnTo>
                    <a:pt x="109258" y="1595158"/>
                  </a:lnTo>
                  <a:lnTo>
                    <a:pt x="109523" y="1592513"/>
                  </a:lnTo>
                  <a:lnTo>
                    <a:pt x="110052" y="1589868"/>
                  </a:lnTo>
                  <a:lnTo>
                    <a:pt x="110846" y="1587488"/>
                  </a:lnTo>
                  <a:lnTo>
                    <a:pt x="111639" y="1585107"/>
                  </a:lnTo>
                  <a:lnTo>
                    <a:pt x="112697" y="1582992"/>
                  </a:lnTo>
                  <a:lnTo>
                    <a:pt x="114285" y="1581140"/>
                  </a:lnTo>
                  <a:lnTo>
                    <a:pt x="115607" y="1579553"/>
                  </a:lnTo>
                  <a:lnTo>
                    <a:pt x="117195" y="1578231"/>
                  </a:lnTo>
                  <a:lnTo>
                    <a:pt x="120898" y="1575321"/>
                  </a:lnTo>
                  <a:lnTo>
                    <a:pt x="124338" y="1572412"/>
                  </a:lnTo>
                  <a:lnTo>
                    <a:pt x="127512" y="1569502"/>
                  </a:lnTo>
                  <a:lnTo>
                    <a:pt x="130158" y="1566328"/>
                  </a:lnTo>
                  <a:lnTo>
                    <a:pt x="132803" y="1563155"/>
                  </a:lnTo>
                  <a:lnTo>
                    <a:pt x="134655" y="1560245"/>
                  </a:lnTo>
                  <a:lnTo>
                    <a:pt x="136771" y="1556807"/>
                  </a:lnTo>
                  <a:lnTo>
                    <a:pt x="138094" y="1553368"/>
                  </a:lnTo>
                  <a:lnTo>
                    <a:pt x="139417" y="1549930"/>
                  </a:lnTo>
                  <a:lnTo>
                    <a:pt x="140475" y="1546756"/>
                  </a:lnTo>
                  <a:lnTo>
                    <a:pt x="141004" y="1543318"/>
                  </a:lnTo>
                  <a:lnTo>
                    <a:pt x="141004" y="1539879"/>
                  </a:lnTo>
                  <a:lnTo>
                    <a:pt x="141004" y="1536705"/>
                  </a:lnTo>
                  <a:lnTo>
                    <a:pt x="140475" y="1533531"/>
                  </a:lnTo>
                  <a:lnTo>
                    <a:pt x="139417" y="1530093"/>
                  </a:lnTo>
                  <a:lnTo>
                    <a:pt x="138359" y="1526919"/>
                  </a:lnTo>
                  <a:lnTo>
                    <a:pt x="136771" y="1524010"/>
                  </a:lnTo>
                  <a:lnTo>
                    <a:pt x="134655" y="1521100"/>
                  </a:lnTo>
                  <a:lnTo>
                    <a:pt x="132539" y="1518455"/>
                  </a:lnTo>
                  <a:lnTo>
                    <a:pt x="129628" y="1515546"/>
                  </a:lnTo>
                  <a:lnTo>
                    <a:pt x="126718" y="1512901"/>
                  </a:lnTo>
                  <a:lnTo>
                    <a:pt x="123279" y="1510520"/>
                  </a:lnTo>
                  <a:lnTo>
                    <a:pt x="119576" y="1508404"/>
                  </a:lnTo>
                  <a:lnTo>
                    <a:pt x="115343" y="1506289"/>
                  </a:lnTo>
                  <a:lnTo>
                    <a:pt x="110581" y="1504702"/>
                  </a:lnTo>
                  <a:lnTo>
                    <a:pt x="105555" y="1502850"/>
                  </a:lnTo>
                  <a:lnTo>
                    <a:pt x="100264" y="1501792"/>
                  </a:lnTo>
                  <a:lnTo>
                    <a:pt x="94179" y="1500734"/>
                  </a:lnTo>
                  <a:lnTo>
                    <a:pt x="88094" y="1499676"/>
                  </a:lnTo>
                  <a:lnTo>
                    <a:pt x="81481" y="1499147"/>
                  </a:lnTo>
                  <a:lnTo>
                    <a:pt x="74338" y="1498883"/>
                  </a:lnTo>
                  <a:lnTo>
                    <a:pt x="66666" y="1498883"/>
                  </a:lnTo>
                  <a:lnTo>
                    <a:pt x="60846" y="1498883"/>
                  </a:lnTo>
                  <a:lnTo>
                    <a:pt x="55026" y="1498354"/>
                  </a:lnTo>
                  <a:lnTo>
                    <a:pt x="49735" y="1497560"/>
                  </a:lnTo>
                  <a:lnTo>
                    <a:pt x="44709" y="1496238"/>
                  </a:lnTo>
                  <a:lnTo>
                    <a:pt x="39947" y="1494386"/>
                  </a:lnTo>
                  <a:lnTo>
                    <a:pt x="35449" y="1492270"/>
                  </a:lnTo>
                  <a:lnTo>
                    <a:pt x="31217" y="1489625"/>
                  </a:lnTo>
                  <a:lnTo>
                    <a:pt x="27248" y="1486981"/>
                  </a:lnTo>
                  <a:lnTo>
                    <a:pt x="23545" y="1483807"/>
                  </a:lnTo>
                  <a:lnTo>
                    <a:pt x="20106" y="1480368"/>
                  </a:lnTo>
                  <a:lnTo>
                    <a:pt x="17196" y="1476665"/>
                  </a:lnTo>
                  <a:lnTo>
                    <a:pt x="14286" y="1472962"/>
                  </a:lnTo>
                  <a:lnTo>
                    <a:pt x="11640" y="1468995"/>
                  </a:lnTo>
                  <a:lnTo>
                    <a:pt x="9524" y="1464499"/>
                  </a:lnTo>
                  <a:lnTo>
                    <a:pt x="7407" y="1460002"/>
                  </a:lnTo>
                  <a:lnTo>
                    <a:pt x="5820" y="1455506"/>
                  </a:lnTo>
                  <a:lnTo>
                    <a:pt x="4233" y="1450745"/>
                  </a:lnTo>
                  <a:lnTo>
                    <a:pt x="2910" y="1445720"/>
                  </a:lnTo>
                  <a:lnTo>
                    <a:pt x="1852" y="1440959"/>
                  </a:lnTo>
                  <a:lnTo>
                    <a:pt x="1058" y="1435669"/>
                  </a:lnTo>
                  <a:lnTo>
                    <a:pt x="529" y="1430643"/>
                  </a:lnTo>
                  <a:lnTo>
                    <a:pt x="265" y="1425354"/>
                  </a:lnTo>
                  <a:lnTo>
                    <a:pt x="0" y="1420328"/>
                  </a:lnTo>
                  <a:lnTo>
                    <a:pt x="0" y="1415303"/>
                  </a:lnTo>
                  <a:lnTo>
                    <a:pt x="265" y="1410278"/>
                  </a:lnTo>
                  <a:lnTo>
                    <a:pt x="794" y="1405252"/>
                  </a:lnTo>
                  <a:lnTo>
                    <a:pt x="1323" y="1400227"/>
                  </a:lnTo>
                  <a:lnTo>
                    <a:pt x="2116" y="1395466"/>
                  </a:lnTo>
                  <a:lnTo>
                    <a:pt x="2910" y="1390705"/>
                  </a:lnTo>
                  <a:lnTo>
                    <a:pt x="4233" y="1386209"/>
                  </a:lnTo>
                  <a:lnTo>
                    <a:pt x="5556" y="1381977"/>
                  </a:lnTo>
                  <a:lnTo>
                    <a:pt x="6878" y="1377745"/>
                  </a:lnTo>
                  <a:lnTo>
                    <a:pt x="11640" y="1365843"/>
                  </a:lnTo>
                  <a:lnTo>
                    <a:pt x="19048" y="1349444"/>
                  </a:lnTo>
                  <a:lnTo>
                    <a:pt x="39947" y="1303687"/>
                  </a:lnTo>
                  <a:lnTo>
                    <a:pt x="65608" y="1245763"/>
                  </a:lnTo>
                  <a:lnTo>
                    <a:pt x="79629" y="1214288"/>
                  </a:lnTo>
                  <a:lnTo>
                    <a:pt x="93650" y="1182020"/>
                  </a:lnTo>
                  <a:lnTo>
                    <a:pt x="107406" y="1149487"/>
                  </a:lnTo>
                  <a:lnTo>
                    <a:pt x="120634" y="1117484"/>
                  </a:lnTo>
                  <a:lnTo>
                    <a:pt x="133068" y="1086802"/>
                  </a:lnTo>
                  <a:lnTo>
                    <a:pt x="138623" y="1072255"/>
                  </a:lnTo>
                  <a:lnTo>
                    <a:pt x="143914" y="1057973"/>
                  </a:lnTo>
                  <a:lnTo>
                    <a:pt x="148411" y="1044748"/>
                  </a:lnTo>
                  <a:lnTo>
                    <a:pt x="152909" y="1031788"/>
                  </a:lnTo>
                  <a:lnTo>
                    <a:pt x="156612" y="1019886"/>
                  </a:lnTo>
                  <a:lnTo>
                    <a:pt x="159787" y="1009041"/>
                  </a:lnTo>
                  <a:lnTo>
                    <a:pt x="162168" y="999255"/>
                  </a:lnTo>
                  <a:lnTo>
                    <a:pt x="164020" y="990527"/>
                  </a:lnTo>
                  <a:lnTo>
                    <a:pt x="164813" y="982857"/>
                  </a:lnTo>
                  <a:lnTo>
                    <a:pt x="165078" y="979683"/>
                  </a:lnTo>
                  <a:lnTo>
                    <a:pt x="165078" y="976509"/>
                  </a:lnTo>
                  <a:lnTo>
                    <a:pt x="164549" y="965929"/>
                  </a:lnTo>
                  <a:lnTo>
                    <a:pt x="163755" y="956143"/>
                  </a:lnTo>
                  <a:lnTo>
                    <a:pt x="162697" y="947944"/>
                  </a:lnTo>
                  <a:lnTo>
                    <a:pt x="161374" y="940273"/>
                  </a:lnTo>
                  <a:lnTo>
                    <a:pt x="160051" y="933396"/>
                  </a:lnTo>
                  <a:lnTo>
                    <a:pt x="158729" y="927578"/>
                  </a:lnTo>
                  <a:lnTo>
                    <a:pt x="157141" y="922288"/>
                  </a:lnTo>
                  <a:lnTo>
                    <a:pt x="155554" y="917527"/>
                  </a:lnTo>
                  <a:lnTo>
                    <a:pt x="152380" y="908799"/>
                  </a:lnTo>
                  <a:lnTo>
                    <a:pt x="149999" y="900864"/>
                  </a:lnTo>
                  <a:lnTo>
                    <a:pt x="148940" y="897425"/>
                  </a:lnTo>
                  <a:lnTo>
                    <a:pt x="148147" y="893458"/>
                  </a:lnTo>
                  <a:lnTo>
                    <a:pt x="147618" y="889226"/>
                  </a:lnTo>
                  <a:lnTo>
                    <a:pt x="147353" y="884730"/>
                  </a:lnTo>
                  <a:lnTo>
                    <a:pt x="147618" y="861190"/>
                  </a:lnTo>
                  <a:lnTo>
                    <a:pt x="148411" y="837385"/>
                  </a:lnTo>
                  <a:lnTo>
                    <a:pt x="149734" y="814374"/>
                  </a:lnTo>
                  <a:lnTo>
                    <a:pt x="151321" y="791364"/>
                  </a:lnTo>
                  <a:lnTo>
                    <a:pt x="153438" y="768617"/>
                  </a:lnTo>
                  <a:lnTo>
                    <a:pt x="156083" y="745871"/>
                  </a:lnTo>
                  <a:lnTo>
                    <a:pt x="159258" y="723653"/>
                  </a:lnTo>
                  <a:lnTo>
                    <a:pt x="162697" y="701700"/>
                  </a:lnTo>
                  <a:lnTo>
                    <a:pt x="166665" y="679747"/>
                  </a:lnTo>
                  <a:lnTo>
                    <a:pt x="171163" y="657795"/>
                  </a:lnTo>
                  <a:lnTo>
                    <a:pt x="176189" y="636371"/>
                  </a:lnTo>
                  <a:lnTo>
                    <a:pt x="181744" y="615476"/>
                  </a:lnTo>
                  <a:lnTo>
                    <a:pt x="187300" y="594316"/>
                  </a:lnTo>
                  <a:lnTo>
                    <a:pt x="193649" y="573686"/>
                  </a:lnTo>
                  <a:lnTo>
                    <a:pt x="200263" y="553320"/>
                  </a:lnTo>
                  <a:lnTo>
                    <a:pt x="207406" y="533218"/>
                  </a:lnTo>
                  <a:lnTo>
                    <a:pt x="215077" y="513117"/>
                  </a:lnTo>
                  <a:lnTo>
                    <a:pt x="223014" y="493809"/>
                  </a:lnTo>
                  <a:lnTo>
                    <a:pt x="231215" y="474501"/>
                  </a:lnTo>
                  <a:lnTo>
                    <a:pt x="239945" y="455457"/>
                  </a:lnTo>
                  <a:lnTo>
                    <a:pt x="249204" y="436943"/>
                  </a:lnTo>
                  <a:lnTo>
                    <a:pt x="259257" y="418428"/>
                  </a:lnTo>
                  <a:lnTo>
                    <a:pt x="269045" y="400443"/>
                  </a:lnTo>
                  <a:lnTo>
                    <a:pt x="279627" y="382722"/>
                  </a:lnTo>
                  <a:lnTo>
                    <a:pt x="290209" y="365265"/>
                  </a:lnTo>
                  <a:lnTo>
                    <a:pt x="301585" y="348073"/>
                  </a:lnTo>
                  <a:lnTo>
                    <a:pt x="313225" y="331410"/>
                  </a:lnTo>
                  <a:lnTo>
                    <a:pt x="325394" y="315011"/>
                  </a:lnTo>
                  <a:lnTo>
                    <a:pt x="337828" y="299142"/>
                  </a:lnTo>
                  <a:lnTo>
                    <a:pt x="350261" y="283272"/>
                  </a:lnTo>
                  <a:lnTo>
                    <a:pt x="363489" y="267932"/>
                  </a:lnTo>
                  <a:lnTo>
                    <a:pt x="376981" y="252856"/>
                  </a:lnTo>
                  <a:lnTo>
                    <a:pt x="391002" y="238044"/>
                  </a:lnTo>
                  <a:lnTo>
                    <a:pt x="405552" y="224026"/>
                  </a:lnTo>
                  <a:lnTo>
                    <a:pt x="420102" y="210008"/>
                  </a:lnTo>
                  <a:lnTo>
                    <a:pt x="434917" y="196519"/>
                  </a:lnTo>
                  <a:lnTo>
                    <a:pt x="450261" y="183558"/>
                  </a:lnTo>
                  <a:lnTo>
                    <a:pt x="466133" y="171127"/>
                  </a:lnTo>
                  <a:lnTo>
                    <a:pt x="482006" y="158696"/>
                  </a:lnTo>
                  <a:lnTo>
                    <a:pt x="498673" y="146794"/>
                  </a:lnTo>
                  <a:lnTo>
                    <a:pt x="515339" y="135421"/>
                  </a:lnTo>
                  <a:lnTo>
                    <a:pt x="532270" y="124312"/>
                  </a:lnTo>
                  <a:lnTo>
                    <a:pt x="549731" y="113732"/>
                  </a:lnTo>
                  <a:lnTo>
                    <a:pt x="567455" y="103681"/>
                  </a:lnTo>
                  <a:lnTo>
                    <a:pt x="585709" y="93895"/>
                  </a:lnTo>
                  <a:lnTo>
                    <a:pt x="603963" y="84638"/>
                  </a:lnTo>
                  <a:lnTo>
                    <a:pt x="622746" y="75645"/>
                  </a:lnTo>
                  <a:lnTo>
                    <a:pt x="641793" y="67446"/>
                  </a:lnTo>
                  <a:lnTo>
                    <a:pt x="661105" y="59247"/>
                  </a:lnTo>
                  <a:lnTo>
                    <a:pt x="680946" y="51841"/>
                  </a:lnTo>
                  <a:lnTo>
                    <a:pt x="700787" y="44964"/>
                  </a:lnTo>
                  <a:lnTo>
                    <a:pt x="721157" y="38616"/>
                  </a:lnTo>
                  <a:lnTo>
                    <a:pt x="741528" y="32533"/>
                  </a:lnTo>
                  <a:lnTo>
                    <a:pt x="762427" y="26978"/>
                  </a:lnTo>
                  <a:lnTo>
                    <a:pt x="783326" y="21953"/>
                  </a:lnTo>
                  <a:lnTo>
                    <a:pt x="805019" y="17457"/>
                  </a:lnTo>
                  <a:lnTo>
                    <a:pt x="826712" y="13489"/>
                  </a:lnTo>
                  <a:lnTo>
                    <a:pt x="848405" y="9786"/>
                  </a:lnTo>
                  <a:lnTo>
                    <a:pt x="870627" y="7141"/>
                  </a:lnTo>
                  <a:lnTo>
                    <a:pt x="893378" y="4497"/>
                  </a:lnTo>
                  <a:lnTo>
                    <a:pt x="916129" y="2645"/>
                  </a:lnTo>
                  <a:lnTo>
                    <a:pt x="939145" y="1058"/>
                  </a:lnTo>
                  <a:lnTo>
                    <a:pt x="962425" y="265"/>
                  </a:lnTo>
                  <a:lnTo>
                    <a:pt x="98623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600">
                <a:solidFill>
                  <a:srgbClr val="FFFFFF"/>
                </a:solidFill>
              </a:endParaRPr>
            </a:p>
          </p:txBody>
        </p:sp>
        <p:sp>
          <p:nvSpPr>
            <p:cNvPr id="6" name="MH_SubTitle_1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 flipH="1">
              <a:off x="5322929" y="3937009"/>
              <a:ext cx="1692002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1" hangingPunct="1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</a:rPr>
                <a:t>思路决定出路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502187" y="2284689"/>
            <a:ext cx="5385477" cy="1198080"/>
            <a:chOff x="5233132" y="1615633"/>
            <a:chExt cx="5385477" cy="1198080"/>
          </a:xfrm>
        </p:grpSpPr>
        <p:grpSp>
          <p:nvGrpSpPr>
            <p:cNvPr id="26" name="组合 47"/>
            <p:cNvGrpSpPr/>
            <p:nvPr/>
          </p:nvGrpSpPr>
          <p:grpSpPr>
            <a:xfrm>
              <a:off x="5442041" y="1615633"/>
              <a:ext cx="5176568" cy="1198080"/>
              <a:chOff x="5841004" y="1447486"/>
              <a:chExt cx="5176568" cy="1198080"/>
            </a:xfrm>
          </p:grpSpPr>
          <p:sp>
            <p:nvSpPr>
              <p:cNvPr id="28" name="MH_SubTitle_1"/>
              <p:cNvSpPr>
                <a:spLocks noChangeArrowheads="1"/>
              </p:cNvSpPr>
              <p:nvPr/>
            </p:nvSpPr>
            <p:spPr bwMode="auto">
              <a:xfrm flipH="1">
                <a:off x="5841004" y="1447486"/>
                <a:ext cx="19800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accent4"/>
                    </a:solidFill>
                  </a:rPr>
                  <a:t>与热点结合较少</a:t>
                </a:r>
              </a:p>
            </p:txBody>
          </p:sp>
          <p:sp>
            <p:nvSpPr>
              <p:cNvPr id="29" name="Rectangle 5"/>
              <p:cNvSpPr/>
              <p:nvPr/>
            </p:nvSpPr>
            <p:spPr bwMode="auto">
              <a:xfrm>
                <a:off x="5980703" y="1833058"/>
                <a:ext cx="5036869" cy="8125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市面上针对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直播用户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的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小程序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大多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仅仅与游戏相关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Lato Light" charset="0"/>
                  <a:sym typeface="Lato Light" charset="0"/>
                </a:endParaRPr>
              </a:p>
            </p:txBody>
          </p:sp>
        </p:grpSp>
        <p:cxnSp>
          <p:nvCxnSpPr>
            <p:cNvPr id="27" name="直接连接符 26"/>
            <p:cNvCxnSpPr/>
            <p:nvPr/>
          </p:nvCxnSpPr>
          <p:spPr>
            <a:xfrm>
              <a:off x="5233132" y="1985192"/>
              <a:ext cx="2966458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5"/>
          <p:cNvGrpSpPr/>
          <p:nvPr/>
        </p:nvGrpSpPr>
        <p:grpSpPr>
          <a:xfrm>
            <a:off x="5498377" y="4205921"/>
            <a:ext cx="5255937" cy="1272673"/>
            <a:chOff x="5210272" y="5020042"/>
            <a:chExt cx="5255937" cy="1272673"/>
          </a:xfrm>
        </p:grpSpPr>
        <p:grpSp>
          <p:nvGrpSpPr>
            <p:cNvPr id="36" name="组合 45"/>
            <p:cNvGrpSpPr/>
            <p:nvPr/>
          </p:nvGrpSpPr>
          <p:grpSpPr>
            <a:xfrm>
              <a:off x="5302340" y="5020042"/>
              <a:ext cx="5163869" cy="1272673"/>
              <a:chOff x="5678803" y="4973323"/>
              <a:chExt cx="5163869" cy="1272673"/>
            </a:xfrm>
          </p:grpSpPr>
          <p:sp>
            <p:nvSpPr>
              <p:cNvPr id="38" name="MH_SubTitle_1"/>
              <p:cNvSpPr>
                <a:spLocks noChangeArrowheads="1"/>
              </p:cNvSpPr>
              <p:nvPr/>
            </p:nvSpPr>
            <p:spPr bwMode="auto">
              <a:xfrm flipH="1">
                <a:off x="5678803" y="4973323"/>
                <a:ext cx="11095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 err="1">
                    <a:solidFill>
                      <a:schemeClr val="accent4"/>
                    </a:solidFill>
                  </a:rPr>
                  <a:t>Huya</a:t>
                </a:r>
                <a:r>
                  <a:rPr lang="en-US" altLang="zh-CN" sz="2000" dirty="0">
                    <a:solidFill>
                      <a:schemeClr val="accent4"/>
                    </a:solidFill>
                  </a:rPr>
                  <a:t>-Room</a:t>
                </a:r>
                <a:endParaRPr lang="zh-CN" altLang="en-US" sz="2000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9" name="Rectangle 5"/>
              <p:cNvSpPr/>
              <p:nvPr/>
            </p:nvSpPr>
            <p:spPr bwMode="auto">
              <a:xfrm>
                <a:off x="5805804" y="5433488"/>
                <a:ext cx="5036868" cy="8125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r>
                  <a:rPr lang="en-US" altLang="zh-CN" sz="1800" dirty="0" err="1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Huya</a:t>
                </a:r>
                <a:r>
                  <a:rPr lang="en-US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-Room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的这类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小程序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几乎没有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我决定实现这个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小程序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并将其完善，以一种</a:t>
                </a:r>
                <a:r>
                  <a:rPr lang="zh-CN" altLang="en-US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小程序</a:t>
                </a:r>
                <a:r>
                  <a:rPr lang="zh-CN" altLang="zh-CN" sz="1800" dirty="0">
                    <a:effectLst/>
                    <a:ea typeface="宋体" panose="02010600030101010101" pitchFamily="2" charset="-122"/>
                    <a:cs typeface="Times New Roman" panose="02020603050405020304" pitchFamily="18" charset="0"/>
                  </a:rPr>
                  <a:t>的方式</a:t>
                </a:r>
                <a:r>
                  <a:rPr lang="zh-CN" altLang="en-US" dirty="0">
                    <a:ea typeface="宋体" panose="02010600030101010101" pitchFamily="2" charset="-122"/>
                    <a:cs typeface="Times New Roman" panose="02020603050405020304" pitchFamily="18" charset="0"/>
                  </a:rPr>
                  <a:t>来使主播和观众都有更好的收获</a:t>
                </a:r>
                <a:endParaRPr lang="zh-CN" altLang="en-US" sz="1600" dirty="0"/>
              </a:p>
            </p:txBody>
          </p:sp>
        </p:grpSp>
        <p:cxnSp>
          <p:nvCxnSpPr>
            <p:cNvPr id="37" name="直接连接符 36"/>
            <p:cNvCxnSpPr/>
            <p:nvPr/>
          </p:nvCxnSpPr>
          <p:spPr>
            <a:xfrm>
              <a:off x="5210272" y="5432319"/>
              <a:ext cx="2966458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4386004" y="2274325"/>
            <a:ext cx="965576" cy="965576"/>
            <a:chOff x="4116949" y="1605269"/>
            <a:chExt cx="965576" cy="965576"/>
          </a:xfrm>
        </p:grpSpPr>
        <p:sp>
          <p:nvSpPr>
            <p:cNvPr id="41" name="椭圆 40"/>
            <p:cNvSpPr/>
            <p:nvPr/>
          </p:nvSpPr>
          <p:spPr>
            <a:xfrm>
              <a:off x="4116949" y="1605269"/>
              <a:ext cx="965576" cy="965576"/>
            </a:xfrm>
            <a:prstGeom prst="ellips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KSO_Shape"/>
            <p:cNvSpPr/>
            <p:nvPr/>
          </p:nvSpPr>
          <p:spPr bwMode="auto">
            <a:xfrm>
              <a:off x="4365794" y="1854116"/>
              <a:ext cx="467886" cy="467882"/>
            </a:xfrm>
            <a:custGeom>
              <a:avLst/>
              <a:gdLst>
                <a:gd name="T0" fmla="*/ 1767542 w 3927"/>
                <a:gd name="T1" fmla="*/ 308011 h 3928"/>
                <a:gd name="T2" fmla="*/ 1684137 w 3927"/>
                <a:gd name="T3" fmla="*/ 390514 h 3928"/>
                <a:gd name="T4" fmla="*/ 1406885 w 3927"/>
                <a:gd name="T5" fmla="*/ 115046 h 3928"/>
                <a:gd name="T6" fmla="*/ 1490290 w 3927"/>
                <a:gd name="T7" fmla="*/ 32084 h 3928"/>
                <a:gd name="T8" fmla="*/ 1597525 w 3927"/>
                <a:gd name="T9" fmla="*/ 28876 h 3928"/>
                <a:gd name="T10" fmla="*/ 1770750 w 3927"/>
                <a:gd name="T11" fmla="*/ 200757 h 3928"/>
                <a:gd name="T12" fmla="*/ 1767542 w 3927"/>
                <a:gd name="T13" fmla="*/ 308011 h 3928"/>
                <a:gd name="T14" fmla="*/ 1032021 w 3927"/>
                <a:gd name="T15" fmla="*/ 1039078 h 3928"/>
                <a:gd name="T16" fmla="*/ 754768 w 3927"/>
                <a:gd name="T17" fmla="*/ 763152 h 3928"/>
                <a:gd name="T18" fmla="*/ 1364724 w 3927"/>
                <a:gd name="T19" fmla="*/ 156756 h 3928"/>
                <a:gd name="T20" fmla="*/ 1641977 w 3927"/>
                <a:gd name="T21" fmla="*/ 432682 h 3928"/>
                <a:gd name="T22" fmla="*/ 1032021 w 3927"/>
                <a:gd name="T23" fmla="*/ 1039078 h 3928"/>
                <a:gd name="T24" fmla="*/ 993526 w 3927"/>
                <a:gd name="T25" fmla="*/ 1077121 h 3928"/>
                <a:gd name="T26" fmla="*/ 605373 w 3927"/>
                <a:gd name="T27" fmla="*/ 1187584 h 3928"/>
                <a:gd name="T28" fmla="*/ 716274 w 3927"/>
                <a:gd name="T29" fmla="*/ 801653 h 3928"/>
                <a:gd name="T30" fmla="*/ 993526 w 3927"/>
                <a:gd name="T31" fmla="*/ 1077121 h 3928"/>
                <a:gd name="T32" fmla="*/ 352867 w 3927"/>
                <a:gd name="T33" fmla="*/ 226883 h 3928"/>
                <a:gd name="T34" fmla="*/ 179641 w 3927"/>
                <a:gd name="T35" fmla="*/ 400597 h 3928"/>
                <a:gd name="T36" fmla="*/ 179641 w 3927"/>
                <a:gd name="T37" fmla="*/ 1447468 h 3928"/>
                <a:gd name="T38" fmla="*/ 352867 w 3927"/>
                <a:gd name="T39" fmla="*/ 1620724 h 3928"/>
                <a:gd name="T40" fmla="*/ 1400011 w 3927"/>
                <a:gd name="T41" fmla="*/ 1620724 h 3928"/>
                <a:gd name="T42" fmla="*/ 1573236 w 3927"/>
                <a:gd name="T43" fmla="*/ 1447468 h 3928"/>
                <a:gd name="T44" fmla="*/ 1573236 w 3927"/>
                <a:gd name="T45" fmla="*/ 759485 h 3928"/>
                <a:gd name="T46" fmla="*/ 1752419 w 3927"/>
                <a:gd name="T47" fmla="*/ 585771 h 3928"/>
                <a:gd name="T48" fmla="*/ 1752419 w 3927"/>
                <a:gd name="T49" fmla="*/ 1511178 h 3928"/>
                <a:gd name="T50" fmla="*/ 1457753 w 3927"/>
                <a:gd name="T51" fmla="*/ 1800397 h 3928"/>
                <a:gd name="T52" fmla="*/ 289168 w 3927"/>
                <a:gd name="T53" fmla="*/ 1800397 h 3928"/>
                <a:gd name="T54" fmla="*/ 0 w 3927"/>
                <a:gd name="T55" fmla="*/ 1511178 h 3928"/>
                <a:gd name="T56" fmla="*/ 0 w 3927"/>
                <a:gd name="T57" fmla="*/ 354304 h 3928"/>
                <a:gd name="T58" fmla="*/ 289168 w 3927"/>
                <a:gd name="T59" fmla="*/ 47210 h 3928"/>
                <a:gd name="T60" fmla="*/ 1214412 w 3927"/>
                <a:gd name="T61" fmla="*/ 47210 h 3928"/>
                <a:gd name="T62" fmla="*/ 1040728 w 3927"/>
                <a:gd name="T63" fmla="*/ 226883 h 3928"/>
                <a:gd name="T64" fmla="*/ 352867 w 3927"/>
                <a:gd name="T65" fmla="*/ 226883 h 39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927" h="3928">
                  <a:moveTo>
                    <a:pt x="3857" y="672"/>
                  </a:moveTo>
                  <a:cubicBezTo>
                    <a:pt x="3675" y="852"/>
                    <a:pt x="3675" y="852"/>
                    <a:pt x="3675" y="852"/>
                  </a:cubicBezTo>
                  <a:cubicBezTo>
                    <a:pt x="3070" y="251"/>
                    <a:pt x="3070" y="251"/>
                    <a:pt x="3070" y="251"/>
                  </a:cubicBezTo>
                  <a:cubicBezTo>
                    <a:pt x="3252" y="70"/>
                    <a:pt x="3252" y="70"/>
                    <a:pt x="3252" y="70"/>
                  </a:cubicBezTo>
                  <a:cubicBezTo>
                    <a:pt x="3319" y="4"/>
                    <a:pt x="3424" y="0"/>
                    <a:pt x="3486" y="63"/>
                  </a:cubicBezTo>
                  <a:cubicBezTo>
                    <a:pt x="3864" y="438"/>
                    <a:pt x="3864" y="438"/>
                    <a:pt x="3864" y="438"/>
                  </a:cubicBezTo>
                  <a:cubicBezTo>
                    <a:pt x="3927" y="501"/>
                    <a:pt x="3924" y="605"/>
                    <a:pt x="3857" y="672"/>
                  </a:cubicBezTo>
                  <a:close/>
                  <a:moveTo>
                    <a:pt x="2252" y="2267"/>
                  </a:moveTo>
                  <a:cubicBezTo>
                    <a:pt x="1647" y="1665"/>
                    <a:pt x="1647" y="1665"/>
                    <a:pt x="1647" y="1665"/>
                  </a:cubicBezTo>
                  <a:cubicBezTo>
                    <a:pt x="2978" y="342"/>
                    <a:pt x="2978" y="342"/>
                    <a:pt x="2978" y="342"/>
                  </a:cubicBezTo>
                  <a:cubicBezTo>
                    <a:pt x="3583" y="944"/>
                    <a:pt x="3583" y="944"/>
                    <a:pt x="3583" y="944"/>
                  </a:cubicBezTo>
                  <a:lnTo>
                    <a:pt x="2252" y="2267"/>
                  </a:lnTo>
                  <a:close/>
                  <a:moveTo>
                    <a:pt x="2168" y="2350"/>
                  </a:moveTo>
                  <a:cubicBezTo>
                    <a:pt x="1321" y="2591"/>
                    <a:pt x="1321" y="2591"/>
                    <a:pt x="1321" y="2591"/>
                  </a:cubicBezTo>
                  <a:cubicBezTo>
                    <a:pt x="1563" y="1749"/>
                    <a:pt x="1563" y="1749"/>
                    <a:pt x="1563" y="1749"/>
                  </a:cubicBezTo>
                  <a:lnTo>
                    <a:pt x="2168" y="2350"/>
                  </a:lnTo>
                  <a:close/>
                  <a:moveTo>
                    <a:pt x="770" y="495"/>
                  </a:moveTo>
                  <a:cubicBezTo>
                    <a:pt x="561" y="495"/>
                    <a:pt x="392" y="665"/>
                    <a:pt x="392" y="874"/>
                  </a:cubicBezTo>
                  <a:cubicBezTo>
                    <a:pt x="392" y="3158"/>
                    <a:pt x="392" y="3158"/>
                    <a:pt x="392" y="3158"/>
                  </a:cubicBezTo>
                  <a:cubicBezTo>
                    <a:pt x="392" y="3367"/>
                    <a:pt x="561" y="3536"/>
                    <a:pt x="770" y="3536"/>
                  </a:cubicBezTo>
                  <a:cubicBezTo>
                    <a:pt x="3055" y="3536"/>
                    <a:pt x="3055" y="3536"/>
                    <a:pt x="3055" y="3536"/>
                  </a:cubicBezTo>
                  <a:cubicBezTo>
                    <a:pt x="3264" y="3536"/>
                    <a:pt x="3433" y="3367"/>
                    <a:pt x="3433" y="3158"/>
                  </a:cubicBezTo>
                  <a:cubicBezTo>
                    <a:pt x="3433" y="1657"/>
                    <a:pt x="3433" y="1657"/>
                    <a:pt x="3433" y="1657"/>
                  </a:cubicBezTo>
                  <a:cubicBezTo>
                    <a:pt x="3824" y="1278"/>
                    <a:pt x="3824" y="1278"/>
                    <a:pt x="3824" y="1278"/>
                  </a:cubicBezTo>
                  <a:cubicBezTo>
                    <a:pt x="3824" y="3297"/>
                    <a:pt x="3824" y="3297"/>
                    <a:pt x="3824" y="3297"/>
                  </a:cubicBezTo>
                  <a:cubicBezTo>
                    <a:pt x="3824" y="3645"/>
                    <a:pt x="3529" y="3928"/>
                    <a:pt x="3181" y="3928"/>
                  </a:cubicBezTo>
                  <a:cubicBezTo>
                    <a:pt x="631" y="3928"/>
                    <a:pt x="631" y="3928"/>
                    <a:pt x="631" y="3928"/>
                  </a:cubicBezTo>
                  <a:cubicBezTo>
                    <a:pt x="283" y="3928"/>
                    <a:pt x="0" y="3645"/>
                    <a:pt x="0" y="3297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425"/>
                    <a:pt x="283" y="103"/>
                    <a:pt x="631" y="103"/>
                  </a:cubicBezTo>
                  <a:cubicBezTo>
                    <a:pt x="2650" y="103"/>
                    <a:pt x="2650" y="103"/>
                    <a:pt x="2650" y="103"/>
                  </a:cubicBezTo>
                  <a:cubicBezTo>
                    <a:pt x="2271" y="495"/>
                    <a:pt x="2271" y="495"/>
                    <a:pt x="2271" y="495"/>
                  </a:cubicBezTo>
                  <a:lnTo>
                    <a:pt x="770" y="4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386004" y="4165779"/>
            <a:ext cx="965576" cy="965576"/>
            <a:chOff x="4097899" y="4979900"/>
            <a:chExt cx="965576" cy="965576"/>
          </a:xfrm>
        </p:grpSpPr>
        <p:sp>
          <p:nvSpPr>
            <p:cNvPr id="47" name="椭圆 46"/>
            <p:cNvSpPr/>
            <p:nvPr/>
          </p:nvSpPr>
          <p:spPr>
            <a:xfrm>
              <a:off x="4097899" y="4979900"/>
              <a:ext cx="965576" cy="965576"/>
            </a:xfrm>
            <a:prstGeom prst="ellips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KSO_Shape"/>
            <p:cNvSpPr/>
            <p:nvPr/>
          </p:nvSpPr>
          <p:spPr bwMode="auto">
            <a:xfrm>
              <a:off x="4349773" y="5169775"/>
              <a:ext cx="461828" cy="585826"/>
            </a:xfrm>
            <a:custGeom>
              <a:avLst/>
              <a:gdLst>
                <a:gd name="T0" fmla="*/ 259322 w 2665412"/>
                <a:gd name="T1" fmla="*/ 2895285 h 3382963"/>
                <a:gd name="T2" fmla="*/ 511017 w 2665412"/>
                <a:gd name="T3" fmla="*/ 3155147 h 3382963"/>
                <a:gd name="T4" fmla="*/ 770965 w 2665412"/>
                <a:gd name="T5" fmla="*/ 2903852 h 3382963"/>
                <a:gd name="T6" fmla="*/ 519587 w 2665412"/>
                <a:gd name="T7" fmla="*/ 2643989 h 3382963"/>
                <a:gd name="T8" fmla="*/ 875071 w 2665412"/>
                <a:gd name="T9" fmla="*/ 2732514 h 3382963"/>
                <a:gd name="T10" fmla="*/ 732560 w 2665412"/>
                <a:gd name="T11" fmla="*/ 3231615 h 3382963"/>
                <a:gd name="T12" fmla="*/ 265987 w 2665412"/>
                <a:gd name="T13" fmla="*/ 3315697 h 3382963"/>
                <a:gd name="T14" fmla="*/ 147598 w 2665412"/>
                <a:gd name="T15" fmla="*/ 2750917 h 3382963"/>
                <a:gd name="T16" fmla="*/ 1831415 w 2665412"/>
                <a:gd name="T17" fmla="*/ 2257426 h 3382963"/>
                <a:gd name="T18" fmla="*/ 1993961 w 2665412"/>
                <a:gd name="T19" fmla="*/ 2438401 h 3382963"/>
                <a:gd name="T20" fmla="*/ 1847258 w 2665412"/>
                <a:gd name="T21" fmla="*/ 2409508 h 3382963"/>
                <a:gd name="T22" fmla="*/ 1685662 w 2665412"/>
                <a:gd name="T23" fmla="*/ 2468563 h 3382963"/>
                <a:gd name="T24" fmla="*/ 1995229 w 2665412"/>
                <a:gd name="T25" fmla="*/ 2640966 h 3382963"/>
                <a:gd name="T26" fmla="*/ 1952137 w 2665412"/>
                <a:gd name="T27" fmla="*/ 2838768 h 3382963"/>
                <a:gd name="T28" fmla="*/ 1735409 w 2665412"/>
                <a:gd name="T29" fmla="*/ 2918143 h 3382963"/>
                <a:gd name="T30" fmla="*/ 1580784 w 2665412"/>
                <a:gd name="T31" fmla="*/ 2728596 h 3382963"/>
                <a:gd name="T32" fmla="*/ 1742380 w 2665412"/>
                <a:gd name="T33" fmla="*/ 2773998 h 3382963"/>
                <a:gd name="T34" fmla="*/ 1881478 w 2665412"/>
                <a:gd name="T35" fmla="*/ 2691766 h 3382963"/>
                <a:gd name="T36" fmla="*/ 1563357 w 2665412"/>
                <a:gd name="T37" fmla="*/ 2467293 h 3382963"/>
                <a:gd name="T38" fmla="*/ 1692634 w 2665412"/>
                <a:gd name="T39" fmla="*/ 2322831 h 3382963"/>
                <a:gd name="T40" fmla="*/ 1625723 w 2665412"/>
                <a:gd name="T41" fmla="*/ 2198771 h 3382963"/>
                <a:gd name="T42" fmla="*/ 1410098 w 2665412"/>
                <a:gd name="T43" fmla="*/ 2430592 h 3382963"/>
                <a:gd name="T44" fmla="*/ 1421847 w 2665412"/>
                <a:gd name="T45" fmla="*/ 2757048 h 3382963"/>
                <a:gd name="T46" fmla="*/ 1653351 w 2665412"/>
                <a:gd name="T47" fmla="*/ 2972991 h 3382963"/>
                <a:gd name="T48" fmla="*/ 1980125 w 2665412"/>
                <a:gd name="T49" fmla="*/ 2960924 h 3382963"/>
                <a:gd name="T50" fmla="*/ 2195433 w 2665412"/>
                <a:gd name="T51" fmla="*/ 2729420 h 3382963"/>
                <a:gd name="T52" fmla="*/ 2184001 w 2665412"/>
                <a:gd name="T53" fmla="*/ 2402964 h 3382963"/>
                <a:gd name="T54" fmla="*/ 1952179 w 2665412"/>
                <a:gd name="T55" fmla="*/ 2187021 h 3382963"/>
                <a:gd name="T56" fmla="*/ 2156055 w 2665412"/>
                <a:gd name="T57" fmla="*/ 2032367 h 3382963"/>
                <a:gd name="T58" fmla="*/ 2395816 w 2665412"/>
                <a:gd name="T59" fmla="*/ 2850094 h 3382963"/>
                <a:gd name="T60" fmla="*/ 1619054 w 2665412"/>
                <a:gd name="T61" fmla="*/ 3205130 h 3382963"/>
                <a:gd name="T62" fmla="*/ 1161763 w 2665412"/>
                <a:gd name="T63" fmla="*/ 2697981 h 3382963"/>
                <a:gd name="T64" fmla="*/ 1590474 w 2665412"/>
                <a:gd name="T65" fmla="*/ 1963774 h 3382963"/>
                <a:gd name="T66" fmla="*/ 247746 w 2665412"/>
                <a:gd name="T67" fmla="*/ 2374875 h 3382963"/>
                <a:gd name="T68" fmla="*/ 90506 w 2665412"/>
                <a:gd name="T69" fmla="*/ 2382501 h 3382963"/>
                <a:gd name="T70" fmla="*/ 82882 w 2665412"/>
                <a:gd name="T71" fmla="*/ 2224911 h 3382963"/>
                <a:gd name="T72" fmla="*/ 1925231 w 2665412"/>
                <a:gd name="T73" fmla="*/ 1275421 h 3382963"/>
                <a:gd name="T74" fmla="*/ 2142932 w 2665412"/>
                <a:gd name="T75" fmla="*/ 1565745 h 3382963"/>
                <a:gd name="T76" fmla="*/ 2433411 w 2665412"/>
                <a:gd name="T77" fmla="*/ 1348081 h 3382963"/>
                <a:gd name="T78" fmla="*/ 2215710 w 2665412"/>
                <a:gd name="T79" fmla="*/ 1057758 h 3382963"/>
                <a:gd name="T80" fmla="*/ 2557039 w 2665412"/>
                <a:gd name="T81" fmla="*/ 1184676 h 3382963"/>
                <a:gd name="T82" fmla="*/ 2359043 w 2665412"/>
                <a:gd name="T83" fmla="*/ 1666644 h 3382963"/>
                <a:gd name="T84" fmla="*/ 1943029 w 2665412"/>
                <a:gd name="T85" fmla="*/ 1631742 h 3382963"/>
                <a:gd name="T86" fmla="*/ 1831795 w 2665412"/>
                <a:gd name="T87" fmla="*/ 1117727 h 3382963"/>
                <a:gd name="T88" fmla="*/ 1543971 w 2665412"/>
                <a:gd name="T89" fmla="*/ 596250 h 3382963"/>
                <a:gd name="T90" fmla="*/ 1297460 w 2665412"/>
                <a:gd name="T91" fmla="*/ 948099 h 3382963"/>
                <a:gd name="T92" fmla="*/ 1031888 w 2665412"/>
                <a:gd name="T93" fmla="*/ 755548 h 3382963"/>
                <a:gd name="T94" fmla="*/ 814631 w 2665412"/>
                <a:gd name="T95" fmla="*/ 602286 h 3382963"/>
                <a:gd name="T96" fmla="*/ 863801 w 2665412"/>
                <a:gd name="T97" fmla="*/ 640380 h 3382963"/>
                <a:gd name="T98" fmla="*/ 958650 w 2665412"/>
                <a:gd name="T99" fmla="*/ 731486 h 3382963"/>
                <a:gd name="T100" fmla="*/ 915825 w 2665412"/>
                <a:gd name="T101" fmla="*/ 1047026 h 3382963"/>
                <a:gd name="T102" fmla="*/ 1093788 w 2665412"/>
                <a:gd name="T103" fmla="*/ 1742545 h 3382963"/>
                <a:gd name="T104" fmla="*/ 941203 w 2665412"/>
                <a:gd name="T105" fmla="*/ 2331086 h 3382963"/>
                <a:gd name="T106" fmla="*/ 804162 w 2665412"/>
                <a:gd name="T107" fmla="*/ 2246646 h 3382963"/>
                <a:gd name="T108" fmla="*/ 518978 w 2665412"/>
                <a:gd name="T109" fmla="*/ 1458116 h 3382963"/>
                <a:gd name="T110" fmla="*/ 425714 w 2665412"/>
                <a:gd name="T111" fmla="*/ 1302568 h 3382963"/>
                <a:gd name="T112" fmla="*/ 154488 w 2665412"/>
                <a:gd name="T113" fmla="*/ 951475 h 3382963"/>
                <a:gd name="T114" fmla="*/ 4758 w 2665412"/>
                <a:gd name="T115" fmla="*/ 912429 h 3382963"/>
                <a:gd name="T116" fmla="*/ 912333 w 2665412"/>
                <a:gd name="T117" fmla="*/ 0 h 3382963"/>
                <a:gd name="T118" fmla="*/ 1112519 w 2665412"/>
                <a:gd name="T119" fmla="*/ 199433 h 3382963"/>
                <a:gd name="T120" fmla="*/ 953005 w 2665412"/>
                <a:gd name="T121" fmla="*/ 526732 h 3382963"/>
                <a:gd name="T122" fmla="*/ 719772 w 2665412"/>
                <a:gd name="T123" fmla="*/ 209293 h 3382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65412" h="3382963">
                  <a:moveTo>
                    <a:pt x="506574" y="2643989"/>
                  </a:moveTo>
                  <a:lnTo>
                    <a:pt x="493243" y="2644624"/>
                  </a:lnTo>
                  <a:lnTo>
                    <a:pt x="480230" y="2646210"/>
                  </a:lnTo>
                  <a:lnTo>
                    <a:pt x="467217" y="2648431"/>
                  </a:lnTo>
                  <a:lnTo>
                    <a:pt x="454521" y="2650970"/>
                  </a:lnTo>
                  <a:lnTo>
                    <a:pt x="442460" y="2654460"/>
                  </a:lnTo>
                  <a:lnTo>
                    <a:pt x="430399" y="2658585"/>
                  </a:lnTo>
                  <a:lnTo>
                    <a:pt x="418655" y="2663027"/>
                  </a:lnTo>
                  <a:lnTo>
                    <a:pt x="407229" y="2667786"/>
                  </a:lnTo>
                  <a:lnTo>
                    <a:pt x="396120" y="2673180"/>
                  </a:lnTo>
                  <a:lnTo>
                    <a:pt x="385328" y="2679526"/>
                  </a:lnTo>
                  <a:lnTo>
                    <a:pt x="374854" y="2685872"/>
                  </a:lnTo>
                  <a:lnTo>
                    <a:pt x="364380" y="2692852"/>
                  </a:lnTo>
                  <a:lnTo>
                    <a:pt x="354858" y="2700784"/>
                  </a:lnTo>
                  <a:lnTo>
                    <a:pt x="345336" y="2708717"/>
                  </a:lnTo>
                  <a:lnTo>
                    <a:pt x="336449" y="2717284"/>
                  </a:lnTo>
                  <a:lnTo>
                    <a:pt x="327562" y="2725533"/>
                  </a:lnTo>
                  <a:lnTo>
                    <a:pt x="319310" y="2735052"/>
                  </a:lnTo>
                  <a:lnTo>
                    <a:pt x="312010" y="2744571"/>
                  </a:lnTo>
                  <a:lnTo>
                    <a:pt x="304710" y="2754724"/>
                  </a:lnTo>
                  <a:lnTo>
                    <a:pt x="298044" y="2764878"/>
                  </a:lnTo>
                  <a:lnTo>
                    <a:pt x="291696" y="2775348"/>
                  </a:lnTo>
                  <a:lnTo>
                    <a:pt x="285983" y="2786136"/>
                  </a:lnTo>
                  <a:lnTo>
                    <a:pt x="280905" y="2797241"/>
                  </a:lnTo>
                  <a:lnTo>
                    <a:pt x="276144" y="2808981"/>
                  </a:lnTo>
                  <a:lnTo>
                    <a:pt x="272018" y="2820721"/>
                  </a:lnTo>
                  <a:lnTo>
                    <a:pt x="268209" y="2832461"/>
                  </a:lnTo>
                  <a:lnTo>
                    <a:pt x="265353" y="2844835"/>
                  </a:lnTo>
                  <a:lnTo>
                    <a:pt x="263131" y="2857210"/>
                  </a:lnTo>
                  <a:lnTo>
                    <a:pt x="261226" y="2869584"/>
                  </a:lnTo>
                  <a:lnTo>
                    <a:pt x="259957" y="2882276"/>
                  </a:lnTo>
                  <a:lnTo>
                    <a:pt x="259322" y="2895285"/>
                  </a:lnTo>
                  <a:lnTo>
                    <a:pt x="259639" y="2908294"/>
                  </a:lnTo>
                  <a:lnTo>
                    <a:pt x="260274" y="2921620"/>
                  </a:lnTo>
                  <a:lnTo>
                    <a:pt x="261861" y="2934629"/>
                  </a:lnTo>
                  <a:lnTo>
                    <a:pt x="264083" y="2947638"/>
                  </a:lnTo>
                  <a:lnTo>
                    <a:pt x="266622" y="2960330"/>
                  </a:lnTo>
                  <a:lnTo>
                    <a:pt x="270113" y="2972704"/>
                  </a:lnTo>
                  <a:lnTo>
                    <a:pt x="273922" y="2984444"/>
                  </a:lnTo>
                  <a:lnTo>
                    <a:pt x="278366" y="2996501"/>
                  </a:lnTo>
                  <a:lnTo>
                    <a:pt x="283444" y="3007924"/>
                  </a:lnTo>
                  <a:lnTo>
                    <a:pt x="288840" y="3019029"/>
                  </a:lnTo>
                  <a:lnTo>
                    <a:pt x="294870" y="3029817"/>
                  </a:lnTo>
                  <a:lnTo>
                    <a:pt x="301536" y="3040605"/>
                  </a:lnTo>
                  <a:lnTo>
                    <a:pt x="308836" y="3050441"/>
                  </a:lnTo>
                  <a:lnTo>
                    <a:pt x="316136" y="3060277"/>
                  </a:lnTo>
                  <a:lnTo>
                    <a:pt x="323753" y="3069478"/>
                  </a:lnTo>
                  <a:lnTo>
                    <a:pt x="332323" y="3078680"/>
                  </a:lnTo>
                  <a:lnTo>
                    <a:pt x="341210" y="3087247"/>
                  </a:lnTo>
                  <a:lnTo>
                    <a:pt x="350732" y="3095496"/>
                  </a:lnTo>
                  <a:lnTo>
                    <a:pt x="360254" y="3103429"/>
                  </a:lnTo>
                  <a:lnTo>
                    <a:pt x="370411" y="3110409"/>
                  </a:lnTo>
                  <a:lnTo>
                    <a:pt x="380250" y="3117072"/>
                  </a:lnTo>
                  <a:lnTo>
                    <a:pt x="391041" y="3123418"/>
                  </a:lnTo>
                  <a:lnTo>
                    <a:pt x="401833" y="3128812"/>
                  </a:lnTo>
                  <a:lnTo>
                    <a:pt x="412942" y="3134206"/>
                  </a:lnTo>
                  <a:lnTo>
                    <a:pt x="424685" y="3138965"/>
                  </a:lnTo>
                  <a:lnTo>
                    <a:pt x="436429" y="3143090"/>
                  </a:lnTo>
                  <a:lnTo>
                    <a:pt x="448173" y="3146580"/>
                  </a:lnTo>
                  <a:lnTo>
                    <a:pt x="460551" y="3149753"/>
                  </a:lnTo>
                  <a:lnTo>
                    <a:pt x="472930" y="3151974"/>
                  </a:lnTo>
                  <a:lnTo>
                    <a:pt x="485626" y="3153878"/>
                  </a:lnTo>
                  <a:lnTo>
                    <a:pt x="498004" y="3154830"/>
                  </a:lnTo>
                  <a:lnTo>
                    <a:pt x="511017" y="3155147"/>
                  </a:lnTo>
                  <a:lnTo>
                    <a:pt x="524030" y="3155147"/>
                  </a:lnTo>
                  <a:lnTo>
                    <a:pt x="537044" y="3154513"/>
                  </a:lnTo>
                  <a:lnTo>
                    <a:pt x="550374" y="3152926"/>
                  </a:lnTo>
                  <a:lnTo>
                    <a:pt x="563070" y="3150705"/>
                  </a:lnTo>
                  <a:lnTo>
                    <a:pt x="575766" y="3148167"/>
                  </a:lnTo>
                  <a:lnTo>
                    <a:pt x="588462" y="3144994"/>
                  </a:lnTo>
                  <a:lnTo>
                    <a:pt x="600206" y="3141186"/>
                  </a:lnTo>
                  <a:lnTo>
                    <a:pt x="612267" y="3136744"/>
                  </a:lnTo>
                  <a:lnTo>
                    <a:pt x="623693" y="3131668"/>
                  </a:lnTo>
                  <a:lnTo>
                    <a:pt x="634802" y="3125956"/>
                  </a:lnTo>
                  <a:lnTo>
                    <a:pt x="645593" y="3119928"/>
                  </a:lnTo>
                  <a:lnTo>
                    <a:pt x="656067" y="3113265"/>
                  </a:lnTo>
                  <a:lnTo>
                    <a:pt x="665907" y="3106284"/>
                  </a:lnTo>
                  <a:lnTo>
                    <a:pt x="676063" y="3098986"/>
                  </a:lnTo>
                  <a:lnTo>
                    <a:pt x="685268" y="3090737"/>
                  </a:lnTo>
                  <a:lnTo>
                    <a:pt x="694155" y="3082487"/>
                  </a:lnTo>
                  <a:lnTo>
                    <a:pt x="702725" y="3073603"/>
                  </a:lnTo>
                  <a:lnTo>
                    <a:pt x="710977" y="3064402"/>
                  </a:lnTo>
                  <a:lnTo>
                    <a:pt x="718594" y="3054566"/>
                  </a:lnTo>
                  <a:lnTo>
                    <a:pt x="725894" y="3045047"/>
                  </a:lnTo>
                  <a:lnTo>
                    <a:pt x="732560" y="3034576"/>
                  </a:lnTo>
                  <a:lnTo>
                    <a:pt x="738908" y="3023788"/>
                  </a:lnTo>
                  <a:lnTo>
                    <a:pt x="744621" y="3013000"/>
                  </a:lnTo>
                  <a:lnTo>
                    <a:pt x="750017" y="3001895"/>
                  </a:lnTo>
                  <a:lnTo>
                    <a:pt x="754460" y="2990472"/>
                  </a:lnTo>
                  <a:lnTo>
                    <a:pt x="758586" y="2979050"/>
                  </a:lnTo>
                  <a:lnTo>
                    <a:pt x="762078" y="2966676"/>
                  </a:lnTo>
                  <a:lnTo>
                    <a:pt x="765252" y="2954618"/>
                  </a:lnTo>
                  <a:lnTo>
                    <a:pt x="767473" y="2942244"/>
                  </a:lnTo>
                  <a:lnTo>
                    <a:pt x="769378" y="2929870"/>
                  </a:lnTo>
                  <a:lnTo>
                    <a:pt x="770330" y="2916861"/>
                  </a:lnTo>
                  <a:lnTo>
                    <a:pt x="770965" y="2903852"/>
                  </a:lnTo>
                  <a:lnTo>
                    <a:pt x="770647" y="2890843"/>
                  </a:lnTo>
                  <a:lnTo>
                    <a:pt x="770013" y="2877834"/>
                  </a:lnTo>
                  <a:lnTo>
                    <a:pt x="768426" y="2864507"/>
                  </a:lnTo>
                  <a:lnTo>
                    <a:pt x="766521" y="2851816"/>
                  </a:lnTo>
                  <a:lnTo>
                    <a:pt x="763982" y="2839441"/>
                  </a:lnTo>
                  <a:lnTo>
                    <a:pt x="760808" y="2827067"/>
                  </a:lnTo>
                  <a:lnTo>
                    <a:pt x="756682" y="2814692"/>
                  </a:lnTo>
                  <a:lnTo>
                    <a:pt x="752238" y="2802953"/>
                  </a:lnTo>
                  <a:lnTo>
                    <a:pt x="747160" y="2791530"/>
                  </a:lnTo>
                  <a:lnTo>
                    <a:pt x="741764" y="2780108"/>
                  </a:lnTo>
                  <a:lnTo>
                    <a:pt x="735416" y="2769637"/>
                  </a:lnTo>
                  <a:lnTo>
                    <a:pt x="729068" y="2759166"/>
                  </a:lnTo>
                  <a:lnTo>
                    <a:pt x="722086" y="2749013"/>
                  </a:lnTo>
                  <a:lnTo>
                    <a:pt x="714468" y="2739177"/>
                  </a:lnTo>
                  <a:lnTo>
                    <a:pt x="706533" y="2729658"/>
                  </a:lnTo>
                  <a:lnTo>
                    <a:pt x="697964" y="2720774"/>
                  </a:lnTo>
                  <a:lnTo>
                    <a:pt x="689394" y="2712207"/>
                  </a:lnTo>
                  <a:lnTo>
                    <a:pt x="680189" y="2704275"/>
                  </a:lnTo>
                  <a:lnTo>
                    <a:pt x="670350" y="2696342"/>
                  </a:lnTo>
                  <a:lnTo>
                    <a:pt x="660511" y="2689362"/>
                  </a:lnTo>
                  <a:lnTo>
                    <a:pt x="650037" y="2682382"/>
                  </a:lnTo>
                  <a:lnTo>
                    <a:pt x="639563" y="2676353"/>
                  </a:lnTo>
                  <a:lnTo>
                    <a:pt x="628771" y="2670324"/>
                  </a:lnTo>
                  <a:lnTo>
                    <a:pt x="617662" y="2665248"/>
                  </a:lnTo>
                  <a:lnTo>
                    <a:pt x="606236" y="2660171"/>
                  </a:lnTo>
                  <a:lnTo>
                    <a:pt x="594175" y="2656364"/>
                  </a:lnTo>
                  <a:lnTo>
                    <a:pt x="582431" y="2652873"/>
                  </a:lnTo>
                  <a:lnTo>
                    <a:pt x="570053" y="2650018"/>
                  </a:lnTo>
                  <a:lnTo>
                    <a:pt x="557992" y="2647479"/>
                  </a:lnTo>
                  <a:lnTo>
                    <a:pt x="545296" y="2645576"/>
                  </a:lnTo>
                  <a:lnTo>
                    <a:pt x="532600" y="2644306"/>
                  </a:lnTo>
                  <a:lnTo>
                    <a:pt x="519587" y="2643989"/>
                  </a:lnTo>
                  <a:lnTo>
                    <a:pt x="506574" y="2643989"/>
                  </a:lnTo>
                  <a:close/>
                  <a:moveTo>
                    <a:pt x="552279" y="2413000"/>
                  </a:moveTo>
                  <a:lnTo>
                    <a:pt x="560214" y="2505650"/>
                  </a:lnTo>
                  <a:lnTo>
                    <a:pt x="569736" y="2506602"/>
                  </a:lnTo>
                  <a:lnTo>
                    <a:pt x="578940" y="2508188"/>
                  </a:lnTo>
                  <a:lnTo>
                    <a:pt x="588779" y="2510092"/>
                  </a:lnTo>
                  <a:lnTo>
                    <a:pt x="597984" y="2511678"/>
                  </a:lnTo>
                  <a:lnTo>
                    <a:pt x="607506" y="2513582"/>
                  </a:lnTo>
                  <a:lnTo>
                    <a:pt x="617028" y="2516120"/>
                  </a:lnTo>
                  <a:lnTo>
                    <a:pt x="626232" y="2518976"/>
                  </a:lnTo>
                  <a:lnTo>
                    <a:pt x="635119" y="2521514"/>
                  </a:lnTo>
                  <a:lnTo>
                    <a:pt x="644006" y="2524370"/>
                  </a:lnTo>
                  <a:lnTo>
                    <a:pt x="653211" y="2527860"/>
                  </a:lnTo>
                  <a:lnTo>
                    <a:pt x="661780" y="2531033"/>
                  </a:lnTo>
                  <a:lnTo>
                    <a:pt x="670668" y="2534841"/>
                  </a:lnTo>
                  <a:lnTo>
                    <a:pt x="679237" y="2538648"/>
                  </a:lnTo>
                  <a:lnTo>
                    <a:pt x="687807" y="2542773"/>
                  </a:lnTo>
                  <a:lnTo>
                    <a:pt x="696377" y="2547215"/>
                  </a:lnTo>
                  <a:lnTo>
                    <a:pt x="704629" y="2551657"/>
                  </a:lnTo>
                  <a:lnTo>
                    <a:pt x="764299" y="2480266"/>
                  </a:lnTo>
                  <a:lnTo>
                    <a:pt x="884275" y="2581165"/>
                  </a:lnTo>
                  <a:lnTo>
                    <a:pt x="824922" y="2651921"/>
                  </a:lnTo>
                  <a:lnTo>
                    <a:pt x="830953" y="2659219"/>
                  </a:lnTo>
                  <a:lnTo>
                    <a:pt x="836348" y="2666517"/>
                  </a:lnTo>
                  <a:lnTo>
                    <a:pt x="842062" y="2674449"/>
                  </a:lnTo>
                  <a:lnTo>
                    <a:pt x="847140" y="2682382"/>
                  </a:lnTo>
                  <a:lnTo>
                    <a:pt x="852536" y="2690314"/>
                  </a:lnTo>
                  <a:lnTo>
                    <a:pt x="857297" y="2698563"/>
                  </a:lnTo>
                  <a:lnTo>
                    <a:pt x="862057" y="2706813"/>
                  </a:lnTo>
                  <a:lnTo>
                    <a:pt x="866501" y="2715380"/>
                  </a:lnTo>
                  <a:lnTo>
                    <a:pt x="870945" y="2723947"/>
                  </a:lnTo>
                  <a:lnTo>
                    <a:pt x="875071" y="2732514"/>
                  </a:lnTo>
                  <a:lnTo>
                    <a:pt x="879197" y="2741398"/>
                  </a:lnTo>
                  <a:lnTo>
                    <a:pt x="883006" y="2750282"/>
                  </a:lnTo>
                  <a:lnTo>
                    <a:pt x="886497" y="2759166"/>
                  </a:lnTo>
                  <a:lnTo>
                    <a:pt x="889671" y="2768050"/>
                  </a:lnTo>
                  <a:lnTo>
                    <a:pt x="892845" y="2777252"/>
                  </a:lnTo>
                  <a:lnTo>
                    <a:pt x="896019" y="2786453"/>
                  </a:lnTo>
                  <a:lnTo>
                    <a:pt x="986794" y="2779156"/>
                  </a:lnTo>
                  <a:lnTo>
                    <a:pt x="1000125" y="2934629"/>
                  </a:lnTo>
                  <a:lnTo>
                    <a:pt x="909667" y="2942879"/>
                  </a:lnTo>
                  <a:lnTo>
                    <a:pt x="908397" y="2952397"/>
                  </a:lnTo>
                  <a:lnTo>
                    <a:pt x="907128" y="2962233"/>
                  </a:lnTo>
                  <a:lnTo>
                    <a:pt x="905541" y="2971752"/>
                  </a:lnTo>
                  <a:lnTo>
                    <a:pt x="903636" y="2981588"/>
                  </a:lnTo>
                  <a:lnTo>
                    <a:pt x="901415" y="2990790"/>
                  </a:lnTo>
                  <a:lnTo>
                    <a:pt x="899193" y="3000309"/>
                  </a:lnTo>
                  <a:lnTo>
                    <a:pt x="896654" y="3009827"/>
                  </a:lnTo>
                  <a:lnTo>
                    <a:pt x="893797" y="3019029"/>
                  </a:lnTo>
                  <a:lnTo>
                    <a:pt x="890623" y="3027913"/>
                  </a:lnTo>
                  <a:lnTo>
                    <a:pt x="887449" y="3036797"/>
                  </a:lnTo>
                  <a:lnTo>
                    <a:pt x="883958" y="3045999"/>
                  </a:lnTo>
                  <a:lnTo>
                    <a:pt x="880149" y="3054566"/>
                  </a:lnTo>
                  <a:lnTo>
                    <a:pt x="876658" y="3063450"/>
                  </a:lnTo>
                  <a:lnTo>
                    <a:pt x="872532" y="3072017"/>
                  </a:lnTo>
                  <a:lnTo>
                    <a:pt x="868088" y="3080584"/>
                  </a:lnTo>
                  <a:lnTo>
                    <a:pt x="863644" y="3089150"/>
                  </a:lnTo>
                  <a:lnTo>
                    <a:pt x="933154" y="3147532"/>
                  </a:lnTo>
                  <a:lnTo>
                    <a:pt x="831905" y="3267151"/>
                  </a:lnTo>
                  <a:lnTo>
                    <a:pt x="763347" y="3209404"/>
                  </a:lnTo>
                  <a:lnTo>
                    <a:pt x="755730" y="3215433"/>
                  </a:lnTo>
                  <a:lnTo>
                    <a:pt x="748112" y="3221144"/>
                  </a:lnTo>
                  <a:lnTo>
                    <a:pt x="740177" y="3226538"/>
                  </a:lnTo>
                  <a:lnTo>
                    <a:pt x="732560" y="3231615"/>
                  </a:lnTo>
                  <a:lnTo>
                    <a:pt x="724307" y="3237009"/>
                  </a:lnTo>
                  <a:lnTo>
                    <a:pt x="716055" y="3242085"/>
                  </a:lnTo>
                  <a:lnTo>
                    <a:pt x="707485" y="3246527"/>
                  </a:lnTo>
                  <a:lnTo>
                    <a:pt x="698916" y="3251287"/>
                  </a:lnTo>
                  <a:lnTo>
                    <a:pt x="690346" y="3256046"/>
                  </a:lnTo>
                  <a:lnTo>
                    <a:pt x="681459" y="3259854"/>
                  </a:lnTo>
                  <a:lnTo>
                    <a:pt x="672572" y="3263979"/>
                  </a:lnTo>
                  <a:lnTo>
                    <a:pt x="663685" y="3267786"/>
                  </a:lnTo>
                  <a:lnTo>
                    <a:pt x="654480" y="3271276"/>
                  </a:lnTo>
                  <a:lnTo>
                    <a:pt x="645593" y="3274449"/>
                  </a:lnTo>
                  <a:lnTo>
                    <a:pt x="635754" y="3277305"/>
                  </a:lnTo>
                  <a:lnTo>
                    <a:pt x="626549" y="3280478"/>
                  </a:lnTo>
                  <a:lnTo>
                    <a:pt x="634484" y="3369637"/>
                  </a:lnTo>
                  <a:lnTo>
                    <a:pt x="478008" y="3382963"/>
                  </a:lnTo>
                  <a:lnTo>
                    <a:pt x="470390" y="3293804"/>
                  </a:lnTo>
                  <a:lnTo>
                    <a:pt x="460551" y="3292535"/>
                  </a:lnTo>
                  <a:lnTo>
                    <a:pt x="451029" y="3291266"/>
                  </a:lnTo>
                  <a:lnTo>
                    <a:pt x="441190" y="3289362"/>
                  </a:lnTo>
                  <a:lnTo>
                    <a:pt x="431668" y="3287458"/>
                  </a:lnTo>
                  <a:lnTo>
                    <a:pt x="421829" y="3285237"/>
                  </a:lnTo>
                  <a:lnTo>
                    <a:pt x="412624" y="3283016"/>
                  </a:lnTo>
                  <a:lnTo>
                    <a:pt x="403420" y="3280478"/>
                  </a:lnTo>
                  <a:lnTo>
                    <a:pt x="394215" y="3277305"/>
                  </a:lnTo>
                  <a:lnTo>
                    <a:pt x="384693" y="3274449"/>
                  </a:lnTo>
                  <a:lnTo>
                    <a:pt x="375806" y="3271276"/>
                  </a:lnTo>
                  <a:lnTo>
                    <a:pt x="366919" y="3267786"/>
                  </a:lnTo>
                  <a:lnTo>
                    <a:pt x="358032" y="3263979"/>
                  </a:lnTo>
                  <a:lnTo>
                    <a:pt x="349145" y="3259854"/>
                  </a:lnTo>
                  <a:lnTo>
                    <a:pt x="340575" y="3256046"/>
                  </a:lnTo>
                  <a:lnTo>
                    <a:pt x="332006" y="3251921"/>
                  </a:lnTo>
                  <a:lnTo>
                    <a:pt x="323436" y="3246845"/>
                  </a:lnTo>
                  <a:lnTo>
                    <a:pt x="265987" y="3315697"/>
                  </a:lnTo>
                  <a:lnTo>
                    <a:pt x="146012" y="3214798"/>
                  </a:lnTo>
                  <a:lnTo>
                    <a:pt x="204412" y="3145628"/>
                  </a:lnTo>
                  <a:lnTo>
                    <a:pt x="198382" y="3138331"/>
                  </a:lnTo>
                  <a:lnTo>
                    <a:pt x="192669" y="3130398"/>
                  </a:lnTo>
                  <a:lnTo>
                    <a:pt x="187273" y="3122466"/>
                  </a:lnTo>
                  <a:lnTo>
                    <a:pt x="181877" y="3114851"/>
                  </a:lnTo>
                  <a:lnTo>
                    <a:pt x="176799" y="3106602"/>
                  </a:lnTo>
                  <a:lnTo>
                    <a:pt x="172038" y="3098352"/>
                  </a:lnTo>
                  <a:lnTo>
                    <a:pt x="167277" y="3089785"/>
                  </a:lnTo>
                  <a:lnTo>
                    <a:pt x="162834" y="3081853"/>
                  </a:lnTo>
                  <a:lnTo>
                    <a:pt x="158390" y="3072969"/>
                  </a:lnTo>
                  <a:lnTo>
                    <a:pt x="154264" y="3064402"/>
                  </a:lnTo>
                  <a:lnTo>
                    <a:pt x="150455" y="3055517"/>
                  </a:lnTo>
                  <a:lnTo>
                    <a:pt x="146646" y="3046633"/>
                  </a:lnTo>
                  <a:lnTo>
                    <a:pt x="143155" y="3037114"/>
                  </a:lnTo>
                  <a:lnTo>
                    <a:pt x="139664" y="3028230"/>
                  </a:lnTo>
                  <a:lnTo>
                    <a:pt x="136807" y="3018711"/>
                  </a:lnTo>
                  <a:lnTo>
                    <a:pt x="133633" y="3009193"/>
                  </a:lnTo>
                  <a:lnTo>
                    <a:pt x="43175" y="3017125"/>
                  </a:lnTo>
                  <a:lnTo>
                    <a:pt x="30162" y="2861334"/>
                  </a:lnTo>
                  <a:lnTo>
                    <a:pt x="121255" y="2853402"/>
                  </a:lnTo>
                  <a:lnTo>
                    <a:pt x="122207" y="2843249"/>
                  </a:lnTo>
                  <a:lnTo>
                    <a:pt x="123794" y="2833730"/>
                  </a:lnTo>
                  <a:lnTo>
                    <a:pt x="125698" y="2824529"/>
                  </a:lnTo>
                  <a:lnTo>
                    <a:pt x="127285" y="2814692"/>
                  </a:lnTo>
                  <a:lnTo>
                    <a:pt x="129824" y="2805491"/>
                  </a:lnTo>
                  <a:lnTo>
                    <a:pt x="132046" y="2796290"/>
                  </a:lnTo>
                  <a:lnTo>
                    <a:pt x="134903" y="2787088"/>
                  </a:lnTo>
                  <a:lnTo>
                    <a:pt x="137442" y="2777569"/>
                  </a:lnTo>
                  <a:lnTo>
                    <a:pt x="140298" y="2768685"/>
                  </a:lnTo>
                  <a:lnTo>
                    <a:pt x="143790" y="2759801"/>
                  </a:lnTo>
                  <a:lnTo>
                    <a:pt x="147598" y="2750917"/>
                  </a:lnTo>
                  <a:lnTo>
                    <a:pt x="151090" y="2742032"/>
                  </a:lnTo>
                  <a:lnTo>
                    <a:pt x="154899" y="2733466"/>
                  </a:lnTo>
                  <a:lnTo>
                    <a:pt x="159025" y="2724899"/>
                  </a:lnTo>
                  <a:lnTo>
                    <a:pt x="167912" y="2707765"/>
                  </a:lnTo>
                  <a:lnTo>
                    <a:pt x="97450" y="2648749"/>
                  </a:lnTo>
                  <a:lnTo>
                    <a:pt x="198382" y="2528812"/>
                  </a:lnTo>
                  <a:lnTo>
                    <a:pt x="269161" y="2588780"/>
                  </a:lnTo>
                  <a:lnTo>
                    <a:pt x="284079" y="2577675"/>
                  </a:lnTo>
                  <a:lnTo>
                    <a:pt x="299631" y="2566887"/>
                  </a:lnTo>
                  <a:lnTo>
                    <a:pt x="307884" y="2561493"/>
                  </a:lnTo>
                  <a:lnTo>
                    <a:pt x="315819" y="2556734"/>
                  </a:lnTo>
                  <a:lnTo>
                    <a:pt x="324388" y="2552292"/>
                  </a:lnTo>
                  <a:lnTo>
                    <a:pt x="332323" y="2547532"/>
                  </a:lnTo>
                  <a:lnTo>
                    <a:pt x="340893" y="2543407"/>
                  </a:lnTo>
                  <a:lnTo>
                    <a:pt x="349463" y="2539283"/>
                  </a:lnTo>
                  <a:lnTo>
                    <a:pt x="358350" y="2535158"/>
                  </a:lnTo>
                  <a:lnTo>
                    <a:pt x="367237" y="2531350"/>
                  </a:lnTo>
                  <a:lnTo>
                    <a:pt x="376124" y="2528177"/>
                  </a:lnTo>
                  <a:lnTo>
                    <a:pt x="385646" y="2524687"/>
                  </a:lnTo>
                  <a:lnTo>
                    <a:pt x="394533" y="2521832"/>
                  </a:lnTo>
                  <a:lnTo>
                    <a:pt x="403737" y="2518976"/>
                  </a:lnTo>
                  <a:lnTo>
                    <a:pt x="396120" y="2426327"/>
                  </a:lnTo>
                  <a:lnTo>
                    <a:pt x="552279" y="2413000"/>
                  </a:lnTo>
                  <a:close/>
                  <a:moveTo>
                    <a:pt x="1753153" y="2246313"/>
                  </a:moveTo>
                  <a:lnTo>
                    <a:pt x="1813988" y="2246313"/>
                  </a:lnTo>
                  <a:lnTo>
                    <a:pt x="1817474" y="2246631"/>
                  </a:lnTo>
                  <a:lnTo>
                    <a:pt x="1820959" y="2247583"/>
                  </a:lnTo>
                  <a:lnTo>
                    <a:pt x="1823811" y="2248536"/>
                  </a:lnTo>
                  <a:lnTo>
                    <a:pt x="1826346" y="2250441"/>
                  </a:lnTo>
                  <a:lnTo>
                    <a:pt x="1828564" y="2252346"/>
                  </a:lnTo>
                  <a:lnTo>
                    <a:pt x="1830148" y="2254886"/>
                  </a:lnTo>
                  <a:lnTo>
                    <a:pt x="1831415" y="2257426"/>
                  </a:lnTo>
                  <a:lnTo>
                    <a:pt x="1831732" y="2259966"/>
                  </a:lnTo>
                  <a:lnTo>
                    <a:pt x="1831732" y="2310766"/>
                  </a:lnTo>
                  <a:lnTo>
                    <a:pt x="1842188" y="2312036"/>
                  </a:lnTo>
                  <a:lnTo>
                    <a:pt x="1852011" y="2313623"/>
                  </a:lnTo>
                  <a:lnTo>
                    <a:pt x="1862467" y="2315528"/>
                  </a:lnTo>
                  <a:lnTo>
                    <a:pt x="1871973" y="2317751"/>
                  </a:lnTo>
                  <a:lnTo>
                    <a:pt x="1880528" y="2319973"/>
                  </a:lnTo>
                  <a:lnTo>
                    <a:pt x="1889400" y="2322513"/>
                  </a:lnTo>
                  <a:lnTo>
                    <a:pt x="1897955" y="2325371"/>
                  </a:lnTo>
                  <a:lnTo>
                    <a:pt x="1907460" y="2328863"/>
                  </a:lnTo>
                  <a:lnTo>
                    <a:pt x="1916332" y="2332673"/>
                  </a:lnTo>
                  <a:lnTo>
                    <a:pt x="1925204" y="2336801"/>
                  </a:lnTo>
                  <a:lnTo>
                    <a:pt x="1934393" y="2341246"/>
                  </a:lnTo>
                  <a:lnTo>
                    <a:pt x="1942948" y="2345691"/>
                  </a:lnTo>
                  <a:lnTo>
                    <a:pt x="1951503" y="2350771"/>
                  </a:lnTo>
                  <a:lnTo>
                    <a:pt x="1960058" y="2355851"/>
                  </a:lnTo>
                  <a:lnTo>
                    <a:pt x="1967662" y="2361566"/>
                  </a:lnTo>
                  <a:lnTo>
                    <a:pt x="1975267" y="2367281"/>
                  </a:lnTo>
                  <a:lnTo>
                    <a:pt x="1982238" y="2372996"/>
                  </a:lnTo>
                  <a:lnTo>
                    <a:pt x="1988575" y="2379346"/>
                  </a:lnTo>
                  <a:lnTo>
                    <a:pt x="1994278" y="2385378"/>
                  </a:lnTo>
                  <a:lnTo>
                    <a:pt x="1999665" y="2392046"/>
                  </a:lnTo>
                  <a:lnTo>
                    <a:pt x="2002199" y="2396491"/>
                  </a:lnTo>
                  <a:lnTo>
                    <a:pt x="2004100" y="2401253"/>
                  </a:lnTo>
                  <a:lnTo>
                    <a:pt x="2005051" y="2406016"/>
                  </a:lnTo>
                  <a:lnTo>
                    <a:pt x="2005685" y="2411413"/>
                  </a:lnTo>
                  <a:lnTo>
                    <a:pt x="2005051" y="2416493"/>
                  </a:lnTo>
                  <a:lnTo>
                    <a:pt x="2003784" y="2421891"/>
                  </a:lnTo>
                  <a:lnTo>
                    <a:pt x="2001566" y="2427288"/>
                  </a:lnTo>
                  <a:lnTo>
                    <a:pt x="1998397" y="2432368"/>
                  </a:lnTo>
                  <a:lnTo>
                    <a:pt x="1996179" y="2435543"/>
                  </a:lnTo>
                  <a:lnTo>
                    <a:pt x="1993961" y="2438401"/>
                  </a:lnTo>
                  <a:lnTo>
                    <a:pt x="1991426" y="2441576"/>
                  </a:lnTo>
                  <a:lnTo>
                    <a:pt x="1988575" y="2444433"/>
                  </a:lnTo>
                  <a:lnTo>
                    <a:pt x="1985406" y="2447291"/>
                  </a:lnTo>
                  <a:lnTo>
                    <a:pt x="1982238" y="2449831"/>
                  </a:lnTo>
                  <a:lnTo>
                    <a:pt x="1978435" y="2452688"/>
                  </a:lnTo>
                  <a:lnTo>
                    <a:pt x="1974633" y="2454911"/>
                  </a:lnTo>
                  <a:lnTo>
                    <a:pt x="1971148" y="2457133"/>
                  </a:lnTo>
                  <a:lnTo>
                    <a:pt x="1967029" y="2459038"/>
                  </a:lnTo>
                  <a:lnTo>
                    <a:pt x="1962910" y="2460626"/>
                  </a:lnTo>
                  <a:lnTo>
                    <a:pt x="1958790" y="2462213"/>
                  </a:lnTo>
                  <a:lnTo>
                    <a:pt x="1954671" y="2463483"/>
                  </a:lnTo>
                  <a:lnTo>
                    <a:pt x="1950235" y="2464118"/>
                  </a:lnTo>
                  <a:lnTo>
                    <a:pt x="1945799" y="2464753"/>
                  </a:lnTo>
                  <a:lnTo>
                    <a:pt x="1941364" y="2464753"/>
                  </a:lnTo>
                  <a:lnTo>
                    <a:pt x="1936294" y="2464753"/>
                  </a:lnTo>
                  <a:lnTo>
                    <a:pt x="1931541" y="2464118"/>
                  </a:lnTo>
                  <a:lnTo>
                    <a:pt x="1926471" y="2462531"/>
                  </a:lnTo>
                  <a:lnTo>
                    <a:pt x="1922035" y="2460626"/>
                  </a:lnTo>
                  <a:lnTo>
                    <a:pt x="1917916" y="2458403"/>
                  </a:lnTo>
                  <a:lnTo>
                    <a:pt x="1914431" y="2455546"/>
                  </a:lnTo>
                  <a:lnTo>
                    <a:pt x="1910946" y="2452688"/>
                  </a:lnTo>
                  <a:lnTo>
                    <a:pt x="1908094" y="2448878"/>
                  </a:lnTo>
                  <a:lnTo>
                    <a:pt x="1904925" y="2445068"/>
                  </a:lnTo>
                  <a:lnTo>
                    <a:pt x="1903341" y="2443798"/>
                  </a:lnTo>
                  <a:lnTo>
                    <a:pt x="1897004" y="2438401"/>
                  </a:lnTo>
                  <a:lnTo>
                    <a:pt x="1890667" y="2433638"/>
                  </a:lnTo>
                  <a:lnTo>
                    <a:pt x="1883696" y="2429193"/>
                  </a:lnTo>
                  <a:lnTo>
                    <a:pt x="1876092" y="2424431"/>
                  </a:lnTo>
                  <a:lnTo>
                    <a:pt x="1868804" y="2419986"/>
                  </a:lnTo>
                  <a:lnTo>
                    <a:pt x="1861200" y="2415858"/>
                  </a:lnTo>
                  <a:lnTo>
                    <a:pt x="1853912" y="2412366"/>
                  </a:lnTo>
                  <a:lnTo>
                    <a:pt x="1847258" y="2409508"/>
                  </a:lnTo>
                  <a:lnTo>
                    <a:pt x="1840921" y="2407286"/>
                  </a:lnTo>
                  <a:lnTo>
                    <a:pt x="1834267" y="2405381"/>
                  </a:lnTo>
                  <a:lnTo>
                    <a:pt x="1827296" y="2403793"/>
                  </a:lnTo>
                  <a:lnTo>
                    <a:pt x="1820642" y="2402523"/>
                  </a:lnTo>
                  <a:lnTo>
                    <a:pt x="1813355" y="2401253"/>
                  </a:lnTo>
                  <a:lnTo>
                    <a:pt x="1806384" y="2400301"/>
                  </a:lnTo>
                  <a:lnTo>
                    <a:pt x="1799730" y="2399666"/>
                  </a:lnTo>
                  <a:lnTo>
                    <a:pt x="1792759" y="2399348"/>
                  </a:lnTo>
                  <a:lnTo>
                    <a:pt x="1786105" y="2399031"/>
                  </a:lnTo>
                  <a:lnTo>
                    <a:pt x="1776917" y="2399348"/>
                  </a:lnTo>
                  <a:lnTo>
                    <a:pt x="1767094" y="2400301"/>
                  </a:lnTo>
                  <a:lnTo>
                    <a:pt x="1756321" y="2401571"/>
                  </a:lnTo>
                  <a:lnTo>
                    <a:pt x="1745548" y="2404428"/>
                  </a:lnTo>
                  <a:lnTo>
                    <a:pt x="1740162" y="2405698"/>
                  </a:lnTo>
                  <a:lnTo>
                    <a:pt x="1734458" y="2407603"/>
                  </a:lnTo>
                  <a:lnTo>
                    <a:pt x="1729072" y="2409826"/>
                  </a:lnTo>
                  <a:lnTo>
                    <a:pt x="1723368" y="2412048"/>
                  </a:lnTo>
                  <a:lnTo>
                    <a:pt x="1717982" y="2414906"/>
                  </a:lnTo>
                  <a:lnTo>
                    <a:pt x="1712279" y="2418081"/>
                  </a:lnTo>
                  <a:lnTo>
                    <a:pt x="1706575" y="2421256"/>
                  </a:lnTo>
                  <a:lnTo>
                    <a:pt x="1701506" y="2425383"/>
                  </a:lnTo>
                  <a:lnTo>
                    <a:pt x="1698337" y="2427923"/>
                  </a:lnTo>
                  <a:lnTo>
                    <a:pt x="1695168" y="2431416"/>
                  </a:lnTo>
                  <a:lnTo>
                    <a:pt x="1692634" y="2434908"/>
                  </a:lnTo>
                  <a:lnTo>
                    <a:pt x="1690415" y="2438401"/>
                  </a:lnTo>
                  <a:lnTo>
                    <a:pt x="1688514" y="2442211"/>
                  </a:lnTo>
                  <a:lnTo>
                    <a:pt x="1686930" y="2446338"/>
                  </a:lnTo>
                  <a:lnTo>
                    <a:pt x="1686296" y="2450783"/>
                  </a:lnTo>
                  <a:lnTo>
                    <a:pt x="1685662" y="2455228"/>
                  </a:lnTo>
                  <a:lnTo>
                    <a:pt x="1685346" y="2459673"/>
                  </a:lnTo>
                  <a:lnTo>
                    <a:pt x="1685346" y="2464118"/>
                  </a:lnTo>
                  <a:lnTo>
                    <a:pt x="1685662" y="2468563"/>
                  </a:lnTo>
                  <a:lnTo>
                    <a:pt x="1686296" y="2473008"/>
                  </a:lnTo>
                  <a:lnTo>
                    <a:pt x="1687880" y="2477136"/>
                  </a:lnTo>
                  <a:lnTo>
                    <a:pt x="1689148" y="2481581"/>
                  </a:lnTo>
                  <a:lnTo>
                    <a:pt x="1691366" y="2485708"/>
                  </a:lnTo>
                  <a:lnTo>
                    <a:pt x="1693584" y="2489518"/>
                  </a:lnTo>
                  <a:lnTo>
                    <a:pt x="1698654" y="2495233"/>
                  </a:lnTo>
                  <a:lnTo>
                    <a:pt x="1703723" y="2500631"/>
                  </a:lnTo>
                  <a:lnTo>
                    <a:pt x="1709427" y="2505076"/>
                  </a:lnTo>
                  <a:lnTo>
                    <a:pt x="1715130" y="2508568"/>
                  </a:lnTo>
                  <a:lnTo>
                    <a:pt x="1721784" y="2512378"/>
                  </a:lnTo>
                  <a:lnTo>
                    <a:pt x="1729389" y="2515871"/>
                  </a:lnTo>
                  <a:lnTo>
                    <a:pt x="1745865" y="2522538"/>
                  </a:lnTo>
                  <a:lnTo>
                    <a:pt x="1750618" y="2524443"/>
                  </a:lnTo>
                  <a:lnTo>
                    <a:pt x="1778501" y="2534603"/>
                  </a:lnTo>
                  <a:lnTo>
                    <a:pt x="1797829" y="2542223"/>
                  </a:lnTo>
                  <a:lnTo>
                    <a:pt x="1816523" y="2549208"/>
                  </a:lnTo>
                  <a:lnTo>
                    <a:pt x="1827613" y="2553336"/>
                  </a:lnTo>
                  <a:lnTo>
                    <a:pt x="1854546" y="2562861"/>
                  </a:lnTo>
                  <a:lnTo>
                    <a:pt x="1868804" y="2568258"/>
                  </a:lnTo>
                  <a:lnTo>
                    <a:pt x="1882746" y="2573656"/>
                  </a:lnTo>
                  <a:lnTo>
                    <a:pt x="1897004" y="2579688"/>
                  </a:lnTo>
                  <a:lnTo>
                    <a:pt x="1911262" y="2585721"/>
                  </a:lnTo>
                  <a:lnTo>
                    <a:pt x="1925204" y="2592388"/>
                  </a:lnTo>
                  <a:lnTo>
                    <a:pt x="1938512" y="2599373"/>
                  </a:lnTo>
                  <a:lnTo>
                    <a:pt x="1951503" y="2606676"/>
                  </a:lnTo>
                  <a:lnTo>
                    <a:pt x="1964177" y="2614613"/>
                  </a:lnTo>
                  <a:lnTo>
                    <a:pt x="1969563" y="2618741"/>
                  </a:lnTo>
                  <a:lnTo>
                    <a:pt x="1975584" y="2622868"/>
                  </a:lnTo>
                  <a:lnTo>
                    <a:pt x="1980653" y="2627313"/>
                  </a:lnTo>
                  <a:lnTo>
                    <a:pt x="1986040" y="2631758"/>
                  </a:lnTo>
                  <a:lnTo>
                    <a:pt x="1990793" y="2636203"/>
                  </a:lnTo>
                  <a:lnTo>
                    <a:pt x="1995229" y="2640966"/>
                  </a:lnTo>
                  <a:lnTo>
                    <a:pt x="1999665" y="2645728"/>
                  </a:lnTo>
                  <a:lnTo>
                    <a:pt x="2003467" y="2651126"/>
                  </a:lnTo>
                  <a:lnTo>
                    <a:pt x="2006952" y="2656206"/>
                  </a:lnTo>
                  <a:lnTo>
                    <a:pt x="2010438" y="2661286"/>
                  </a:lnTo>
                  <a:lnTo>
                    <a:pt x="2012972" y="2667001"/>
                  </a:lnTo>
                  <a:lnTo>
                    <a:pt x="2015507" y="2672398"/>
                  </a:lnTo>
                  <a:lnTo>
                    <a:pt x="2017408" y="2677796"/>
                  </a:lnTo>
                  <a:lnTo>
                    <a:pt x="2019309" y="2682876"/>
                  </a:lnTo>
                  <a:lnTo>
                    <a:pt x="2020260" y="2688273"/>
                  </a:lnTo>
                  <a:lnTo>
                    <a:pt x="2021844" y="2693671"/>
                  </a:lnTo>
                  <a:lnTo>
                    <a:pt x="2022478" y="2699068"/>
                  </a:lnTo>
                  <a:lnTo>
                    <a:pt x="2023429" y="2704148"/>
                  </a:lnTo>
                  <a:lnTo>
                    <a:pt x="2023745" y="2709546"/>
                  </a:lnTo>
                  <a:lnTo>
                    <a:pt x="2024062" y="2714943"/>
                  </a:lnTo>
                  <a:lnTo>
                    <a:pt x="2024062" y="2720023"/>
                  </a:lnTo>
                  <a:lnTo>
                    <a:pt x="2024062" y="2725738"/>
                  </a:lnTo>
                  <a:lnTo>
                    <a:pt x="2023429" y="2730818"/>
                  </a:lnTo>
                  <a:lnTo>
                    <a:pt x="2022478" y="2736216"/>
                  </a:lnTo>
                  <a:lnTo>
                    <a:pt x="2021844" y="2741296"/>
                  </a:lnTo>
                  <a:lnTo>
                    <a:pt x="2020894" y="2746376"/>
                  </a:lnTo>
                  <a:lnTo>
                    <a:pt x="2019309" y="2751773"/>
                  </a:lnTo>
                  <a:lnTo>
                    <a:pt x="2017725" y="2756853"/>
                  </a:lnTo>
                  <a:lnTo>
                    <a:pt x="2014240" y="2767331"/>
                  </a:lnTo>
                  <a:lnTo>
                    <a:pt x="2009170" y="2777173"/>
                  </a:lnTo>
                  <a:lnTo>
                    <a:pt x="2004100" y="2787016"/>
                  </a:lnTo>
                  <a:lnTo>
                    <a:pt x="1997763" y="2796223"/>
                  </a:lnTo>
                  <a:lnTo>
                    <a:pt x="1990476" y="2805431"/>
                  </a:lnTo>
                  <a:lnTo>
                    <a:pt x="1982554" y="2814003"/>
                  </a:lnTo>
                  <a:lnTo>
                    <a:pt x="1973683" y="2822576"/>
                  </a:lnTo>
                  <a:lnTo>
                    <a:pt x="1964177" y="2830513"/>
                  </a:lnTo>
                  <a:lnTo>
                    <a:pt x="1958474" y="2834641"/>
                  </a:lnTo>
                  <a:lnTo>
                    <a:pt x="1952137" y="2838768"/>
                  </a:lnTo>
                  <a:lnTo>
                    <a:pt x="1945799" y="2842261"/>
                  </a:lnTo>
                  <a:lnTo>
                    <a:pt x="1938829" y="2845753"/>
                  </a:lnTo>
                  <a:lnTo>
                    <a:pt x="1931541" y="2848928"/>
                  </a:lnTo>
                  <a:lnTo>
                    <a:pt x="1923937" y="2852421"/>
                  </a:lnTo>
                  <a:lnTo>
                    <a:pt x="1915698" y="2854961"/>
                  </a:lnTo>
                  <a:lnTo>
                    <a:pt x="1907777" y="2857818"/>
                  </a:lnTo>
                  <a:lnTo>
                    <a:pt x="1899222" y="2860041"/>
                  </a:lnTo>
                  <a:lnTo>
                    <a:pt x="1890350" y="2862263"/>
                  </a:lnTo>
                  <a:lnTo>
                    <a:pt x="1880845" y="2864486"/>
                  </a:lnTo>
                  <a:lnTo>
                    <a:pt x="1871656" y="2866391"/>
                  </a:lnTo>
                  <a:lnTo>
                    <a:pt x="1862150" y="2867978"/>
                  </a:lnTo>
                  <a:lnTo>
                    <a:pt x="1852011" y="2869566"/>
                  </a:lnTo>
                  <a:lnTo>
                    <a:pt x="1842188" y="2870201"/>
                  </a:lnTo>
                  <a:lnTo>
                    <a:pt x="1831732" y="2871471"/>
                  </a:lnTo>
                  <a:lnTo>
                    <a:pt x="1831732" y="2918143"/>
                  </a:lnTo>
                  <a:lnTo>
                    <a:pt x="1831415" y="2921001"/>
                  </a:lnTo>
                  <a:lnTo>
                    <a:pt x="1830148" y="2923858"/>
                  </a:lnTo>
                  <a:lnTo>
                    <a:pt x="1828564" y="2926081"/>
                  </a:lnTo>
                  <a:lnTo>
                    <a:pt x="1826346" y="2928303"/>
                  </a:lnTo>
                  <a:lnTo>
                    <a:pt x="1823811" y="2929573"/>
                  </a:lnTo>
                  <a:lnTo>
                    <a:pt x="1820959" y="2931161"/>
                  </a:lnTo>
                  <a:lnTo>
                    <a:pt x="1817474" y="2931796"/>
                  </a:lnTo>
                  <a:lnTo>
                    <a:pt x="1813988" y="2932113"/>
                  </a:lnTo>
                  <a:lnTo>
                    <a:pt x="1753153" y="2932113"/>
                  </a:lnTo>
                  <a:lnTo>
                    <a:pt x="1749350" y="2931796"/>
                  </a:lnTo>
                  <a:lnTo>
                    <a:pt x="1745865" y="2931161"/>
                  </a:lnTo>
                  <a:lnTo>
                    <a:pt x="1743013" y="2929573"/>
                  </a:lnTo>
                  <a:lnTo>
                    <a:pt x="1740478" y="2928303"/>
                  </a:lnTo>
                  <a:lnTo>
                    <a:pt x="1738261" y="2926081"/>
                  </a:lnTo>
                  <a:lnTo>
                    <a:pt x="1736676" y="2923858"/>
                  </a:lnTo>
                  <a:lnTo>
                    <a:pt x="1735726" y="2921001"/>
                  </a:lnTo>
                  <a:lnTo>
                    <a:pt x="1735409" y="2918143"/>
                  </a:lnTo>
                  <a:lnTo>
                    <a:pt x="1735409" y="2867661"/>
                  </a:lnTo>
                  <a:lnTo>
                    <a:pt x="1722418" y="2865438"/>
                  </a:lnTo>
                  <a:lnTo>
                    <a:pt x="1708793" y="2863216"/>
                  </a:lnTo>
                  <a:lnTo>
                    <a:pt x="1696436" y="2860041"/>
                  </a:lnTo>
                  <a:lnTo>
                    <a:pt x="1683444" y="2857183"/>
                  </a:lnTo>
                  <a:lnTo>
                    <a:pt x="1670770" y="2853373"/>
                  </a:lnTo>
                  <a:lnTo>
                    <a:pt x="1658413" y="2849246"/>
                  </a:lnTo>
                  <a:lnTo>
                    <a:pt x="1646689" y="2844801"/>
                  </a:lnTo>
                  <a:lnTo>
                    <a:pt x="1635283" y="2840038"/>
                  </a:lnTo>
                  <a:lnTo>
                    <a:pt x="1624193" y="2834958"/>
                  </a:lnTo>
                  <a:lnTo>
                    <a:pt x="1613420" y="2829243"/>
                  </a:lnTo>
                  <a:lnTo>
                    <a:pt x="1603280" y="2823528"/>
                  </a:lnTo>
                  <a:lnTo>
                    <a:pt x="1594092" y="2816543"/>
                  </a:lnTo>
                  <a:lnTo>
                    <a:pt x="1585220" y="2809876"/>
                  </a:lnTo>
                  <a:lnTo>
                    <a:pt x="1576982" y="2802573"/>
                  </a:lnTo>
                  <a:lnTo>
                    <a:pt x="1569377" y="2794636"/>
                  </a:lnTo>
                  <a:lnTo>
                    <a:pt x="1566209" y="2790826"/>
                  </a:lnTo>
                  <a:lnTo>
                    <a:pt x="1563357" y="2786698"/>
                  </a:lnTo>
                  <a:lnTo>
                    <a:pt x="1560188" y="2782253"/>
                  </a:lnTo>
                  <a:lnTo>
                    <a:pt x="1558287" y="2777173"/>
                  </a:lnTo>
                  <a:lnTo>
                    <a:pt x="1557337" y="2772411"/>
                  </a:lnTo>
                  <a:lnTo>
                    <a:pt x="1557337" y="2767331"/>
                  </a:lnTo>
                  <a:lnTo>
                    <a:pt x="1557654" y="2761933"/>
                  </a:lnTo>
                  <a:lnTo>
                    <a:pt x="1559238" y="2756853"/>
                  </a:lnTo>
                  <a:lnTo>
                    <a:pt x="1561456" y="2751456"/>
                  </a:lnTo>
                  <a:lnTo>
                    <a:pt x="1564308" y="2746058"/>
                  </a:lnTo>
                  <a:lnTo>
                    <a:pt x="1566209" y="2743201"/>
                  </a:lnTo>
                  <a:lnTo>
                    <a:pt x="1568743" y="2740026"/>
                  </a:lnTo>
                  <a:lnTo>
                    <a:pt x="1571278" y="2737168"/>
                  </a:lnTo>
                  <a:lnTo>
                    <a:pt x="1574447" y="2734311"/>
                  </a:lnTo>
                  <a:lnTo>
                    <a:pt x="1577299" y="2731136"/>
                  </a:lnTo>
                  <a:lnTo>
                    <a:pt x="1580784" y="2728596"/>
                  </a:lnTo>
                  <a:lnTo>
                    <a:pt x="1583952" y="2726056"/>
                  </a:lnTo>
                  <a:lnTo>
                    <a:pt x="1587755" y="2723833"/>
                  </a:lnTo>
                  <a:lnTo>
                    <a:pt x="1591874" y="2721611"/>
                  </a:lnTo>
                  <a:lnTo>
                    <a:pt x="1595359" y="2719706"/>
                  </a:lnTo>
                  <a:lnTo>
                    <a:pt x="1599478" y="2717801"/>
                  </a:lnTo>
                  <a:lnTo>
                    <a:pt x="1603914" y="2716531"/>
                  </a:lnTo>
                  <a:lnTo>
                    <a:pt x="1608033" y="2715261"/>
                  </a:lnTo>
                  <a:lnTo>
                    <a:pt x="1612469" y="2714626"/>
                  </a:lnTo>
                  <a:lnTo>
                    <a:pt x="1616905" y="2713673"/>
                  </a:lnTo>
                  <a:lnTo>
                    <a:pt x="1621341" y="2713673"/>
                  </a:lnTo>
                  <a:lnTo>
                    <a:pt x="1626411" y="2713673"/>
                  </a:lnTo>
                  <a:lnTo>
                    <a:pt x="1631480" y="2714943"/>
                  </a:lnTo>
                  <a:lnTo>
                    <a:pt x="1635916" y="2715896"/>
                  </a:lnTo>
                  <a:lnTo>
                    <a:pt x="1640352" y="2717801"/>
                  </a:lnTo>
                  <a:lnTo>
                    <a:pt x="1644471" y="2720023"/>
                  </a:lnTo>
                  <a:lnTo>
                    <a:pt x="1648274" y="2723198"/>
                  </a:lnTo>
                  <a:lnTo>
                    <a:pt x="1651759" y="2726056"/>
                  </a:lnTo>
                  <a:lnTo>
                    <a:pt x="1654928" y="2729866"/>
                  </a:lnTo>
                  <a:lnTo>
                    <a:pt x="1657462" y="2733041"/>
                  </a:lnTo>
                  <a:lnTo>
                    <a:pt x="1658096" y="2733993"/>
                  </a:lnTo>
                  <a:lnTo>
                    <a:pt x="1659364" y="2734946"/>
                  </a:lnTo>
                  <a:lnTo>
                    <a:pt x="1665701" y="2740026"/>
                  </a:lnTo>
                  <a:lnTo>
                    <a:pt x="1671721" y="2744471"/>
                  </a:lnTo>
                  <a:lnTo>
                    <a:pt x="1678692" y="2748598"/>
                  </a:lnTo>
                  <a:lnTo>
                    <a:pt x="1685662" y="2752726"/>
                  </a:lnTo>
                  <a:lnTo>
                    <a:pt x="1692634" y="2756853"/>
                  </a:lnTo>
                  <a:lnTo>
                    <a:pt x="1699921" y="2760346"/>
                  </a:lnTo>
                  <a:lnTo>
                    <a:pt x="1707526" y="2763521"/>
                  </a:lnTo>
                  <a:lnTo>
                    <a:pt x="1714497" y="2766061"/>
                  </a:lnTo>
                  <a:lnTo>
                    <a:pt x="1720834" y="2768283"/>
                  </a:lnTo>
                  <a:lnTo>
                    <a:pt x="1731607" y="2771458"/>
                  </a:lnTo>
                  <a:lnTo>
                    <a:pt x="1742380" y="2773998"/>
                  </a:lnTo>
                  <a:lnTo>
                    <a:pt x="1753153" y="2776221"/>
                  </a:lnTo>
                  <a:lnTo>
                    <a:pt x="1764242" y="2778126"/>
                  </a:lnTo>
                  <a:lnTo>
                    <a:pt x="1775016" y="2779396"/>
                  </a:lnTo>
                  <a:lnTo>
                    <a:pt x="1785789" y="2780666"/>
                  </a:lnTo>
                  <a:lnTo>
                    <a:pt x="1795928" y="2780983"/>
                  </a:lnTo>
                  <a:lnTo>
                    <a:pt x="1806067" y="2781301"/>
                  </a:lnTo>
                  <a:lnTo>
                    <a:pt x="1817157" y="2780983"/>
                  </a:lnTo>
                  <a:lnTo>
                    <a:pt x="1827613" y="2780348"/>
                  </a:lnTo>
                  <a:lnTo>
                    <a:pt x="1837119" y="2778761"/>
                  </a:lnTo>
                  <a:lnTo>
                    <a:pt x="1845991" y="2776856"/>
                  </a:lnTo>
                  <a:lnTo>
                    <a:pt x="1854546" y="2774633"/>
                  </a:lnTo>
                  <a:lnTo>
                    <a:pt x="1862467" y="2771776"/>
                  </a:lnTo>
                  <a:lnTo>
                    <a:pt x="1869121" y="2768283"/>
                  </a:lnTo>
                  <a:lnTo>
                    <a:pt x="1875458" y="2764791"/>
                  </a:lnTo>
                  <a:lnTo>
                    <a:pt x="1879260" y="2761616"/>
                  </a:lnTo>
                  <a:lnTo>
                    <a:pt x="1882429" y="2758441"/>
                  </a:lnTo>
                  <a:lnTo>
                    <a:pt x="1885280" y="2754948"/>
                  </a:lnTo>
                  <a:lnTo>
                    <a:pt x="1888132" y="2751456"/>
                  </a:lnTo>
                  <a:lnTo>
                    <a:pt x="1890350" y="2747646"/>
                  </a:lnTo>
                  <a:lnTo>
                    <a:pt x="1892251" y="2743518"/>
                  </a:lnTo>
                  <a:lnTo>
                    <a:pt x="1893519" y="2739391"/>
                  </a:lnTo>
                  <a:lnTo>
                    <a:pt x="1894786" y="2734946"/>
                  </a:lnTo>
                  <a:lnTo>
                    <a:pt x="1895420" y="2730818"/>
                  </a:lnTo>
                  <a:lnTo>
                    <a:pt x="1895737" y="2726373"/>
                  </a:lnTo>
                  <a:lnTo>
                    <a:pt x="1895420" y="2721928"/>
                  </a:lnTo>
                  <a:lnTo>
                    <a:pt x="1895103" y="2717483"/>
                  </a:lnTo>
                  <a:lnTo>
                    <a:pt x="1893836" y="2713038"/>
                  </a:lnTo>
                  <a:lnTo>
                    <a:pt x="1892885" y="2708911"/>
                  </a:lnTo>
                  <a:lnTo>
                    <a:pt x="1890984" y="2704783"/>
                  </a:lnTo>
                  <a:lnTo>
                    <a:pt x="1888766" y="2700656"/>
                  </a:lnTo>
                  <a:lnTo>
                    <a:pt x="1885280" y="2696211"/>
                  </a:lnTo>
                  <a:lnTo>
                    <a:pt x="1881478" y="2691766"/>
                  </a:lnTo>
                  <a:lnTo>
                    <a:pt x="1876092" y="2687321"/>
                  </a:lnTo>
                  <a:lnTo>
                    <a:pt x="1870705" y="2682876"/>
                  </a:lnTo>
                  <a:lnTo>
                    <a:pt x="1864368" y="2678748"/>
                  </a:lnTo>
                  <a:lnTo>
                    <a:pt x="1857714" y="2674621"/>
                  </a:lnTo>
                  <a:lnTo>
                    <a:pt x="1850110" y="2671128"/>
                  </a:lnTo>
                  <a:lnTo>
                    <a:pt x="1842188" y="2667318"/>
                  </a:lnTo>
                  <a:lnTo>
                    <a:pt x="1817474" y="2657158"/>
                  </a:lnTo>
                  <a:lnTo>
                    <a:pt x="1720517" y="2617471"/>
                  </a:lnTo>
                  <a:lnTo>
                    <a:pt x="1673305" y="2597786"/>
                  </a:lnTo>
                  <a:lnTo>
                    <a:pt x="1644471" y="2585086"/>
                  </a:lnTo>
                  <a:lnTo>
                    <a:pt x="1639085" y="2582546"/>
                  </a:lnTo>
                  <a:lnTo>
                    <a:pt x="1634015" y="2580006"/>
                  </a:lnTo>
                  <a:lnTo>
                    <a:pt x="1624827" y="2574608"/>
                  </a:lnTo>
                  <a:lnTo>
                    <a:pt x="1615638" y="2567623"/>
                  </a:lnTo>
                  <a:lnTo>
                    <a:pt x="1607083" y="2560638"/>
                  </a:lnTo>
                  <a:lnTo>
                    <a:pt x="1598845" y="2552383"/>
                  </a:lnTo>
                  <a:lnTo>
                    <a:pt x="1591874" y="2544446"/>
                  </a:lnTo>
                  <a:lnTo>
                    <a:pt x="1588072" y="2540001"/>
                  </a:lnTo>
                  <a:lnTo>
                    <a:pt x="1585220" y="2534921"/>
                  </a:lnTo>
                  <a:lnTo>
                    <a:pt x="1581734" y="2530476"/>
                  </a:lnTo>
                  <a:lnTo>
                    <a:pt x="1579200" y="2525713"/>
                  </a:lnTo>
                  <a:lnTo>
                    <a:pt x="1576348" y="2520633"/>
                  </a:lnTo>
                  <a:lnTo>
                    <a:pt x="1574130" y="2515236"/>
                  </a:lnTo>
                  <a:lnTo>
                    <a:pt x="1571912" y="2510156"/>
                  </a:lnTo>
                  <a:lnTo>
                    <a:pt x="1570011" y="2505076"/>
                  </a:lnTo>
                  <a:lnTo>
                    <a:pt x="1568110" y="2499678"/>
                  </a:lnTo>
                  <a:lnTo>
                    <a:pt x="1566525" y="2494598"/>
                  </a:lnTo>
                  <a:lnTo>
                    <a:pt x="1565575" y="2488883"/>
                  </a:lnTo>
                  <a:lnTo>
                    <a:pt x="1564624" y="2483803"/>
                  </a:lnTo>
                  <a:lnTo>
                    <a:pt x="1563991" y="2478088"/>
                  </a:lnTo>
                  <a:lnTo>
                    <a:pt x="1563674" y="2473008"/>
                  </a:lnTo>
                  <a:lnTo>
                    <a:pt x="1563357" y="2467293"/>
                  </a:lnTo>
                  <a:lnTo>
                    <a:pt x="1563674" y="2461896"/>
                  </a:lnTo>
                  <a:lnTo>
                    <a:pt x="1563991" y="2456816"/>
                  </a:lnTo>
                  <a:lnTo>
                    <a:pt x="1564308" y="2451101"/>
                  </a:lnTo>
                  <a:lnTo>
                    <a:pt x="1565575" y="2446021"/>
                  </a:lnTo>
                  <a:lnTo>
                    <a:pt x="1566525" y="2440306"/>
                  </a:lnTo>
                  <a:lnTo>
                    <a:pt x="1567793" y="2435226"/>
                  </a:lnTo>
                  <a:lnTo>
                    <a:pt x="1569060" y="2429828"/>
                  </a:lnTo>
                  <a:lnTo>
                    <a:pt x="1570961" y="2424748"/>
                  </a:lnTo>
                  <a:lnTo>
                    <a:pt x="1573179" y="2419668"/>
                  </a:lnTo>
                  <a:lnTo>
                    <a:pt x="1575397" y="2414271"/>
                  </a:lnTo>
                  <a:lnTo>
                    <a:pt x="1577932" y="2409191"/>
                  </a:lnTo>
                  <a:lnTo>
                    <a:pt x="1580784" y="2404428"/>
                  </a:lnTo>
                  <a:lnTo>
                    <a:pt x="1583636" y="2399031"/>
                  </a:lnTo>
                  <a:lnTo>
                    <a:pt x="1586804" y="2394268"/>
                  </a:lnTo>
                  <a:lnTo>
                    <a:pt x="1590290" y="2389506"/>
                  </a:lnTo>
                  <a:lnTo>
                    <a:pt x="1594092" y="2385061"/>
                  </a:lnTo>
                  <a:lnTo>
                    <a:pt x="1598211" y="2379981"/>
                  </a:lnTo>
                  <a:lnTo>
                    <a:pt x="1602013" y="2375536"/>
                  </a:lnTo>
                  <a:lnTo>
                    <a:pt x="1606766" y="2371091"/>
                  </a:lnTo>
                  <a:lnTo>
                    <a:pt x="1611202" y="2367281"/>
                  </a:lnTo>
                  <a:lnTo>
                    <a:pt x="1615955" y="2363153"/>
                  </a:lnTo>
                  <a:lnTo>
                    <a:pt x="1621658" y="2358073"/>
                  </a:lnTo>
                  <a:lnTo>
                    <a:pt x="1627678" y="2353628"/>
                  </a:lnTo>
                  <a:lnTo>
                    <a:pt x="1634015" y="2349818"/>
                  </a:lnTo>
                  <a:lnTo>
                    <a:pt x="1640669" y="2345691"/>
                  </a:lnTo>
                  <a:lnTo>
                    <a:pt x="1647323" y="2341881"/>
                  </a:lnTo>
                  <a:lnTo>
                    <a:pt x="1654294" y="2338071"/>
                  </a:lnTo>
                  <a:lnTo>
                    <a:pt x="1661898" y="2334896"/>
                  </a:lnTo>
                  <a:lnTo>
                    <a:pt x="1669186" y="2331403"/>
                  </a:lnTo>
                  <a:lnTo>
                    <a:pt x="1676790" y="2328546"/>
                  </a:lnTo>
                  <a:lnTo>
                    <a:pt x="1684395" y="2325371"/>
                  </a:lnTo>
                  <a:lnTo>
                    <a:pt x="1692634" y="2322831"/>
                  </a:lnTo>
                  <a:lnTo>
                    <a:pt x="1700872" y="2320608"/>
                  </a:lnTo>
                  <a:lnTo>
                    <a:pt x="1709427" y="2318386"/>
                  </a:lnTo>
                  <a:lnTo>
                    <a:pt x="1717982" y="2316163"/>
                  </a:lnTo>
                  <a:lnTo>
                    <a:pt x="1726220" y="2314893"/>
                  </a:lnTo>
                  <a:lnTo>
                    <a:pt x="1735409" y="2312988"/>
                  </a:lnTo>
                  <a:lnTo>
                    <a:pt x="1735409" y="2259966"/>
                  </a:lnTo>
                  <a:lnTo>
                    <a:pt x="1735726" y="2257426"/>
                  </a:lnTo>
                  <a:lnTo>
                    <a:pt x="1736676" y="2254886"/>
                  </a:lnTo>
                  <a:lnTo>
                    <a:pt x="1738261" y="2252346"/>
                  </a:lnTo>
                  <a:lnTo>
                    <a:pt x="1740478" y="2250441"/>
                  </a:lnTo>
                  <a:lnTo>
                    <a:pt x="1743013" y="2248536"/>
                  </a:lnTo>
                  <a:lnTo>
                    <a:pt x="1745865" y="2247583"/>
                  </a:lnTo>
                  <a:lnTo>
                    <a:pt x="1749350" y="2246631"/>
                  </a:lnTo>
                  <a:lnTo>
                    <a:pt x="1753153" y="2246313"/>
                  </a:lnTo>
                  <a:close/>
                  <a:moveTo>
                    <a:pt x="1796891" y="2159710"/>
                  </a:moveTo>
                  <a:lnTo>
                    <a:pt x="1786093" y="2160028"/>
                  </a:lnTo>
                  <a:lnTo>
                    <a:pt x="1775296" y="2160663"/>
                  </a:lnTo>
                  <a:lnTo>
                    <a:pt x="1764817" y="2161298"/>
                  </a:lnTo>
                  <a:lnTo>
                    <a:pt x="1754337" y="2162251"/>
                  </a:lnTo>
                  <a:lnTo>
                    <a:pt x="1743540" y="2163839"/>
                  </a:lnTo>
                  <a:lnTo>
                    <a:pt x="1733695" y="2165427"/>
                  </a:lnTo>
                  <a:lnTo>
                    <a:pt x="1723216" y="2167332"/>
                  </a:lnTo>
                  <a:lnTo>
                    <a:pt x="1712736" y="2169555"/>
                  </a:lnTo>
                  <a:lnTo>
                    <a:pt x="1702892" y="2171778"/>
                  </a:lnTo>
                  <a:lnTo>
                    <a:pt x="1692730" y="2174318"/>
                  </a:lnTo>
                  <a:lnTo>
                    <a:pt x="1683202" y="2177177"/>
                  </a:lnTo>
                  <a:lnTo>
                    <a:pt x="1673040" y="2180352"/>
                  </a:lnTo>
                  <a:lnTo>
                    <a:pt x="1663513" y="2183528"/>
                  </a:lnTo>
                  <a:lnTo>
                    <a:pt x="1653669" y="2187021"/>
                  </a:lnTo>
                  <a:lnTo>
                    <a:pt x="1644460" y="2190514"/>
                  </a:lnTo>
                  <a:lnTo>
                    <a:pt x="1635250" y="2194643"/>
                  </a:lnTo>
                  <a:lnTo>
                    <a:pt x="1625723" y="2198771"/>
                  </a:lnTo>
                  <a:lnTo>
                    <a:pt x="1616514" y="2203217"/>
                  </a:lnTo>
                  <a:lnTo>
                    <a:pt x="1607622" y="2207663"/>
                  </a:lnTo>
                  <a:lnTo>
                    <a:pt x="1598730" y="2213061"/>
                  </a:lnTo>
                  <a:lnTo>
                    <a:pt x="1589839" y="2217825"/>
                  </a:lnTo>
                  <a:lnTo>
                    <a:pt x="1581264" y="2222906"/>
                  </a:lnTo>
                  <a:lnTo>
                    <a:pt x="1572690" y="2228622"/>
                  </a:lnTo>
                  <a:lnTo>
                    <a:pt x="1564116" y="2234020"/>
                  </a:lnTo>
                  <a:lnTo>
                    <a:pt x="1555859" y="2240054"/>
                  </a:lnTo>
                  <a:lnTo>
                    <a:pt x="1547920" y="2246088"/>
                  </a:lnTo>
                  <a:lnTo>
                    <a:pt x="1539981" y="2252439"/>
                  </a:lnTo>
                  <a:lnTo>
                    <a:pt x="1532042" y="2258473"/>
                  </a:lnTo>
                  <a:lnTo>
                    <a:pt x="1524420" y="2265459"/>
                  </a:lnTo>
                  <a:lnTo>
                    <a:pt x="1517117" y="2272128"/>
                  </a:lnTo>
                  <a:lnTo>
                    <a:pt x="1509495" y="2279114"/>
                  </a:lnTo>
                  <a:lnTo>
                    <a:pt x="1502509" y="2286101"/>
                  </a:lnTo>
                  <a:lnTo>
                    <a:pt x="1495522" y="2293405"/>
                  </a:lnTo>
                  <a:lnTo>
                    <a:pt x="1488853" y="2301026"/>
                  </a:lnTo>
                  <a:lnTo>
                    <a:pt x="1482185" y="2308648"/>
                  </a:lnTo>
                  <a:lnTo>
                    <a:pt x="1475833" y="2316269"/>
                  </a:lnTo>
                  <a:lnTo>
                    <a:pt x="1469482" y="2324526"/>
                  </a:lnTo>
                  <a:lnTo>
                    <a:pt x="1463131" y="2332465"/>
                  </a:lnTo>
                  <a:lnTo>
                    <a:pt x="1457415" y="2340722"/>
                  </a:lnTo>
                  <a:lnTo>
                    <a:pt x="1451698" y="2348978"/>
                  </a:lnTo>
                  <a:lnTo>
                    <a:pt x="1446300" y="2357553"/>
                  </a:lnTo>
                  <a:lnTo>
                    <a:pt x="1440901" y="2366444"/>
                  </a:lnTo>
                  <a:lnTo>
                    <a:pt x="1435820" y="2375019"/>
                  </a:lnTo>
                  <a:lnTo>
                    <a:pt x="1431057" y="2383910"/>
                  </a:lnTo>
                  <a:lnTo>
                    <a:pt x="1426293" y="2393120"/>
                  </a:lnTo>
                  <a:lnTo>
                    <a:pt x="1421847" y="2402012"/>
                  </a:lnTo>
                  <a:lnTo>
                    <a:pt x="1417719" y="2411221"/>
                  </a:lnTo>
                  <a:lnTo>
                    <a:pt x="1413591" y="2421065"/>
                  </a:lnTo>
                  <a:lnTo>
                    <a:pt x="1410098" y="2430592"/>
                  </a:lnTo>
                  <a:lnTo>
                    <a:pt x="1406287" y="2440437"/>
                  </a:lnTo>
                  <a:lnTo>
                    <a:pt x="1403111" y="2449964"/>
                  </a:lnTo>
                  <a:lnTo>
                    <a:pt x="1399936" y="2460126"/>
                  </a:lnTo>
                  <a:lnTo>
                    <a:pt x="1397395" y="2469653"/>
                  </a:lnTo>
                  <a:lnTo>
                    <a:pt x="1394855" y="2480132"/>
                  </a:lnTo>
                  <a:lnTo>
                    <a:pt x="1391996" y="2490294"/>
                  </a:lnTo>
                  <a:lnTo>
                    <a:pt x="1390091" y="2500456"/>
                  </a:lnTo>
                  <a:lnTo>
                    <a:pt x="1388503" y="2510936"/>
                  </a:lnTo>
                  <a:lnTo>
                    <a:pt x="1386598" y="2521416"/>
                  </a:lnTo>
                  <a:lnTo>
                    <a:pt x="1385328" y="2532213"/>
                  </a:lnTo>
                  <a:lnTo>
                    <a:pt x="1384375" y="2542692"/>
                  </a:lnTo>
                  <a:lnTo>
                    <a:pt x="1383422" y="2553172"/>
                  </a:lnTo>
                  <a:lnTo>
                    <a:pt x="1382787" y="2564604"/>
                  </a:lnTo>
                  <a:lnTo>
                    <a:pt x="1382787" y="2575401"/>
                  </a:lnTo>
                  <a:lnTo>
                    <a:pt x="1382787" y="2585881"/>
                  </a:lnTo>
                  <a:lnTo>
                    <a:pt x="1382787" y="2596678"/>
                  </a:lnTo>
                  <a:lnTo>
                    <a:pt x="1383422" y="2607475"/>
                  </a:lnTo>
                  <a:lnTo>
                    <a:pt x="1384375" y="2617955"/>
                  </a:lnTo>
                  <a:lnTo>
                    <a:pt x="1385328" y="2628434"/>
                  </a:lnTo>
                  <a:lnTo>
                    <a:pt x="1386598" y="2638914"/>
                  </a:lnTo>
                  <a:lnTo>
                    <a:pt x="1388503" y="2649076"/>
                  </a:lnTo>
                  <a:lnTo>
                    <a:pt x="1390091" y="2659556"/>
                  </a:lnTo>
                  <a:lnTo>
                    <a:pt x="1391996" y="2669718"/>
                  </a:lnTo>
                  <a:lnTo>
                    <a:pt x="1394855" y="2680197"/>
                  </a:lnTo>
                  <a:lnTo>
                    <a:pt x="1397077" y="2690042"/>
                  </a:lnTo>
                  <a:lnTo>
                    <a:pt x="1399936" y="2699886"/>
                  </a:lnTo>
                  <a:lnTo>
                    <a:pt x="1402794" y="2709731"/>
                  </a:lnTo>
                  <a:lnTo>
                    <a:pt x="1406287" y="2719575"/>
                  </a:lnTo>
                  <a:lnTo>
                    <a:pt x="1409462" y="2729102"/>
                  </a:lnTo>
                  <a:lnTo>
                    <a:pt x="1413591" y="2738312"/>
                  </a:lnTo>
                  <a:lnTo>
                    <a:pt x="1417402" y="2748156"/>
                  </a:lnTo>
                  <a:lnTo>
                    <a:pt x="1421847" y="2757048"/>
                  </a:lnTo>
                  <a:lnTo>
                    <a:pt x="1425976" y="2766257"/>
                  </a:lnTo>
                  <a:lnTo>
                    <a:pt x="1430739" y="2775149"/>
                  </a:lnTo>
                  <a:lnTo>
                    <a:pt x="1435503" y="2784041"/>
                  </a:lnTo>
                  <a:lnTo>
                    <a:pt x="1440266" y="2792932"/>
                  </a:lnTo>
                  <a:lnTo>
                    <a:pt x="1445982" y="2801507"/>
                  </a:lnTo>
                  <a:lnTo>
                    <a:pt x="1451063" y="2810081"/>
                  </a:lnTo>
                  <a:lnTo>
                    <a:pt x="1456779" y="2818655"/>
                  </a:lnTo>
                  <a:lnTo>
                    <a:pt x="1462813" y="2826912"/>
                  </a:lnTo>
                  <a:lnTo>
                    <a:pt x="1468529" y="2834851"/>
                  </a:lnTo>
                  <a:lnTo>
                    <a:pt x="1474881" y="2842790"/>
                  </a:lnTo>
                  <a:lnTo>
                    <a:pt x="1481549" y="2850729"/>
                  </a:lnTo>
                  <a:lnTo>
                    <a:pt x="1487901" y="2858351"/>
                  </a:lnTo>
                  <a:lnTo>
                    <a:pt x="1494887" y="2865972"/>
                  </a:lnTo>
                  <a:lnTo>
                    <a:pt x="1501873" y="2873276"/>
                  </a:lnTo>
                  <a:lnTo>
                    <a:pt x="1509177" y="2880262"/>
                  </a:lnTo>
                  <a:lnTo>
                    <a:pt x="1516164" y="2887249"/>
                  </a:lnTo>
                  <a:lnTo>
                    <a:pt x="1524103" y="2894235"/>
                  </a:lnTo>
                  <a:lnTo>
                    <a:pt x="1531407" y="2900904"/>
                  </a:lnTo>
                  <a:lnTo>
                    <a:pt x="1539346" y="2907255"/>
                  </a:lnTo>
                  <a:lnTo>
                    <a:pt x="1546968" y="2913289"/>
                  </a:lnTo>
                  <a:lnTo>
                    <a:pt x="1555224" y="2919323"/>
                  </a:lnTo>
                  <a:lnTo>
                    <a:pt x="1563481" y="2925356"/>
                  </a:lnTo>
                  <a:lnTo>
                    <a:pt x="1572055" y="2930755"/>
                  </a:lnTo>
                  <a:lnTo>
                    <a:pt x="1580629" y="2936471"/>
                  </a:lnTo>
                  <a:lnTo>
                    <a:pt x="1589203" y="2941552"/>
                  </a:lnTo>
                  <a:lnTo>
                    <a:pt x="1598095" y="2946951"/>
                  </a:lnTo>
                  <a:lnTo>
                    <a:pt x="1606987" y="2951714"/>
                  </a:lnTo>
                  <a:lnTo>
                    <a:pt x="1615879" y="2956478"/>
                  </a:lnTo>
                  <a:lnTo>
                    <a:pt x="1625088" y="2960606"/>
                  </a:lnTo>
                  <a:lnTo>
                    <a:pt x="1634298" y="2965052"/>
                  </a:lnTo>
                  <a:lnTo>
                    <a:pt x="1643824" y="2969180"/>
                  </a:lnTo>
                  <a:lnTo>
                    <a:pt x="1653351" y="2972991"/>
                  </a:lnTo>
                  <a:lnTo>
                    <a:pt x="1662878" y="2976167"/>
                  </a:lnTo>
                  <a:lnTo>
                    <a:pt x="1672723" y="2979660"/>
                  </a:lnTo>
                  <a:lnTo>
                    <a:pt x="1682567" y="2982518"/>
                  </a:lnTo>
                  <a:lnTo>
                    <a:pt x="1692730" y="2985376"/>
                  </a:lnTo>
                  <a:lnTo>
                    <a:pt x="1702892" y="2988234"/>
                  </a:lnTo>
                  <a:lnTo>
                    <a:pt x="1713054" y="2990457"/>
                  </a:lnTo>
                  <a:lnTo>
                    <a:pt x="1723216" y="2992680"/>
                  </a:lnTo>
                  <a:lnTo>
                    <a:pt x="1733695" y="2994585"/>
                  </a:lnTo>
                  <a:lnTo>
                    <a:pt x="1744493" y="2995856"/>
                  </a:lnTo>
                  <a:lnTo>
                    <a:pt x="1754655" y="2997443"/>
                  </a:lnTo>
                  <a:lnTo>
                    <a:pt x="1765452" y="2998396"/>
                  </a:lnTo>
                  <a:lnTo>
                    <a:pt x="1776249" y="2999349"/>
                  </a:lnTo>
                  <a:lnTo>
                    <a:pt x="1787046" y="2999666"/>
                  </a:lnTo>
                  <a:lnTo>
                    <a:pt x="1797843" y="2999984"/>
                  </a:lnTo>
                  <a:lnTo>
                    <a:pt x="1808958" y="2999984"/>
                  </a:lnTo>
                  <a:lnTo>
                    <a:pt x="1819438" y="2999666"/>
                  </a:lnTo>
                  <a:lnTo>
                    <a:pt x="1830235" y="2999349"/>
                  </a:lnTo>
                  <a:lnTo>
                    <a:pt x="1841032" y="2998396"/>
                  </a:lnTo>
                  <a:lnTo>
                    <a:pt x="1851512" y="2997443"/>
                  </a:lnTo>
                  <a:lnTo>
                    <a:pt x="1861674" y="2995856"/>
                  </a:lnTo>
                  <a:lnTo>
                    <a:pt x="1872153" y="2994585"/>
                  </a:lnTo>
                  <a:lnTo>
                    <a:pt x="1882633" y="2992680"/>
                  </a:lnTo>
                  <a:lnTo>
                    <a:pt x="1892795" y="2990457"/>
                  </a:lnTo>
                  <a:lnTo>
                    <a:pt x="1902639" y="2988234"/>
                  </a:lnTo>
                  <a:lnTo>
                    <a:pt x="1912801" y="2985376"/>
                  </a:lnTo>
                  <a:lnTo>
                    <a:pt x="1922646" y="2982836"/>
                  </a:lnTo>
                  <a:lnTo>
                    <a:pt x="1932490" y="2979660"/>
                  </a:lnTo>
                  <a:lnTo>
                    <a:pt x="1942017" y="2976484"/>
                  </a:lnTo>
                  <a:lnTo>
                    <a:pt x="1951862" y="2972991"/>
                  </a:lnTo>
                  <a:lnTo>
                    <a:pt x="1961389" y="2969180"/>
                  </a:lnTo>
                  <a:lnTo>
                    <a:pt x="1970598" y="2965052"/>
                  </a:lnTo>
                  <a:lnTo>
                    <a:pt x="1980125" y="2960924"/>
                  </a:lnTo>
                  <a:lnTo>
                    <a:pt x="1989334" y="2956478"/>
                  </a:lnTo>
                  <a:lnTo>
                    <a:pt x="1998226" y="2952032"/>
                  </a:lnTo>
                  <a:lnTo>
                    <a:pt x="2007118" y="2947268"/>
                  </a:lnTo>
                  <a:lnTo>
                    <a:pt x="2016010" y="2942187"/>
                  </a:lnTo>
                  <a:lnTo>
                    <a:pt x="2024584" y="2936789"/>
                  </a:lnTo>
                  <a:lnTo>
                    <a:pt x="2033158" y="2931390"/>
                  </a:lnTo>
                  <a:lnTo>
                    <a:pt x="2041415" y="2925674"/>
                  </a:lnTo>
                  <a:lnTo>
                    <a:pt x="2049354" y="2919640"/>
                  </a:lnTo>
                  <a:lnTo>
                    <a:pt x="2057610" y="2913924"/>
                  </a:lnTo>
                  <a:lnTo>
                    <a:pt x="2065867" y="2907573"/>
                  </a:lnTo>
                  <a:lnTo>
                    <a:pt x="2073489" y="2901222"/>
                  </a:lnTo>
                  <a:lnTo>
                    <a:pt x="2081110" y="2894553"/>
                  </a:lnTo>
                  <a:lnTo>
                    <a:pt x="2088414" y="2887884"/>
                  </a:lnTo>
                  <a:lnTo>
                    <a:pt x="2096036" y="2880580"/>
                  </a:lnTo>
                  <a:lnTo>
                    <a:pt x="2103022" y="2873594"/>
                  </a:lnTo>
                  <a:lnTo>
                    <a:pt x="2110008" y="2866290"/>
                  </a:lnTo>
                  <a:lnTo>
                    <a:pt x="2116677" y="2858668"/>
                  </a:lnTo>
                  <a:lnTo>
                    <a:pt x="2123346" y="2851364"/>
                  </a:lnTo>
                  <a:lnTo>
                    <a:pt x="2130015" y="2843425"/>
                  </a:lnTo>
                  <a:lnTo>
                    <a:pt x="2136049" y="2835804"/>
                  </a:lnTo>
                  <a:lnTo>
                    <a:pt x="2142400" y="2827547"/>
                  </a:lnTo>
                  <a:lnTo>
                    <a:pt x="2148434" y="2819290"/>
                  </a:lnTo>
                  <a:lnTo>
                    <a:pt x="2153832" y="2810716"/>
                  </a:lnTo>
                  <a:lnTo>
                    <a:pt x="2159548" y="2802459"/>
                  </a:lnTo>
                  <a:lnTo>
                    <a:pt x="2164629" y="2793885"/>
                  </a:lnTo>
                  <a:lnTo>
                    <a:pt x="2169393" y="2784993"/>
                  </a:lnTo>
                  <a:lnTo>
                    <a:pt x="2174474" y="2775784"/>
                  </a:lnTo>
                  <a:lnTo>
                    <a:pt x="2179237" y="2766892"/>
                  </a:lnTo>
                  <a:lnTo>
                    <a:pt x="2183683" y="2757683"/>
                  </a:lnTo>
                  <a:lnTo>
                    <a:pt x="2187811" y="2748474"/>
                  </a:lnTo>
                  <a:lnTo>
                    <a:pt x="2191622" y="2739264"/>
                  </a:lnTo>
                  <a:lnTo>
                    <a:pt x="2195433" y="2729420"/>
                  </a:lnTo>
                  <a:lnTo>
                    <a:pt x="2199244" y="2719893"/>
                  </a:lnTo>
                  <a:lnTo>
                    <a:pt x="2202102" y="2710048"/>
                  </a:lnTo>
                  <a:lnTo>
                    <a:pt x="2205595" y="2700204"/>
                  </a:lnTo>
                  <a:lnTo>
                    <a:pt x="2208136" y="2690042"/>
                  </a:lnTo>
                  <a:lnTo>
                    <a:pt x="2210676" y="2680197"/>
                  </a:lnTo>
                  <a:lnTo>
                    <a:pt x="2213217" y="2669718"/>
                  </a:lnTo>
                  <a:lnTo>
                    <a:pt x="2215122" y="2659556"/>
                  </a:lnTo>
                  <a:lnTo>
                    <a:pt x="2217027" y="2649076"/>
                  </a:lnTo>
                  <a:lnTo>
                    <a:pt x="2218615" y="2638279"/>
                  </a:lnTo>
                  <a:lnTo>
                    <a:pt x="2219885" y="2628117"/>
                  </a:lnTo>
                  <a:lnTo>
                    <a:pt x="2221156" y="2617320"/>
                  </a:lnTo>
                  <a:lnTo>
                    <a:pt x="2221791" y="2606523"/>
                  </a:lnTo>
                  <a:lnTo>
                    <a:pt x="2222743" y="2595725"/>
                  </a:lnTo>
                  <a:lnTo>
                    <a:pt x="2222743" y="2584611"/>
                  </a:lnTo>
                  <a:lnTo>
                    <a:pt x="2222743" y="2573814"/>
                  </a:lnTo>
                  <a:lnTo>
                    <a:pt x="2222743" y="2563016"/>
                  </a:lnTo>
                  <a:lnTo>
                    <a:pt x="2221791" y="2552537"/>
                  </a:lnTo>
                  <a:lnTo>
                    <a:pt x="2221156" y="2541740"/>
                  </a:lnTo>
                  <a:lnTo>
                    <a:pt x="2219885" y="2531260"/>
                  </a:lnTo>
                  <a:lnTo>
                    <a:pt x="2218933" y="2521098"/>
                  </a:lnTo>
                  <a:lnTo>
                    <a:pt x="2217027" y="2510618"/>
                  </a:lnTo>
                  <a:lnTo>
                    <a:pt x="2215122" y="2500139"/>
                  </a:lnTo>
                  <a:lnTo>
                    <a:pt x="2213217" y="2490294"/>
                  </a:lnTo>
                  <a:lnTo>
                    <a:pt x="2210994" y="2479815"/>
                  </a:lnTo>
                  <a:lnTo>
                    <a:pt x="2208453" y="2469970"/>
                  </a:lnTo>
                  <a:lnTo>
                    <a:pt x="2205595" y="2460126"/>
                  </a:lnTo>
                  <a:lnTo>
                    <a:pt x="2202419" y="2449964"/>
                  </a:lnTo>
                  <a:lnTo>
                    <a:pt x="2199244" y="2440437"/>
                  </a:lnTo>
                  <a:lnTo>
                    <a:pt x="2195751" y="2430910"/>
                  </a:lnTo>
                  <a:lnTo>
                    <a:pt x="2192257" y="2421383"/>
                  </a:lnTo>
                  <a:lnTo>
                    <a:pt x="2188129" y="2412174"/>
                  </a:lnTo>
                  <a:lnTo>
                    <a:pt x="2184001" y="2402964"/>
                  </a:lnTo>
                  <a:lnTo>
                    <a:pt x="2179555" y="2393437"/>
                  </a:lnTo>
                  <a:lnTo>
                    <a:pt x="2174791" y="2384546"/>
                  </a:lnTo>
                  <a:lnTo>
                    <a:pt x="2169710" y="2375654"/>
                  </a:lnTo>
                  <a:lnTo>
                    <a:pt x="2164947" y="2366762"/>
                  </a:lnTo>
                  <a:lnTo>
                    <a:pt x="2159866" y="2358188"/>
                  </a:lnTo>
                  <a:lnTo>
                    <a:pt x="2154150" y="2349614"/>
                  </a:lnTo>
                  <a:lnTo>
                    <a:pt x="2148751" y="2341357"/>
                  </a:lnTo>
                  <a:lnTo>
                    <a:pt x="2142717" y="2333418"/>
                  </a:lnTo>
                  <a:lnTo>
                    <a:pt x="2136684" y="2325161"/>
                  </a:lnTo>
                  <a:lnTo>
                    <a:pt x="2130332" y="2316905"/>
                  </a:lnTo>
                  <a:lnTo>
                    <a:pt x="2124299" y="2309283"/>
                  </a:lnTo>
                  <a:lnTo>
                    <a:pt x="2117312" y="2301661"/>
                  </a:lnTo>
                  <a:lnTo>
                    <a:pt x="2110643" y="2294357"/>
                  </a:lnTo>
                  <a:lnTo>
                    <a:pt x="2103657" y="2286736"/>
                  </a:lnTo>
                  <a:lnTo>
                    <a:pt x="2096671" y="2279750"/>
                  </a:lnTo>
                  <a:lnTo>
                    <a:pt x="2089367" y="2272763"/>
                  </a:lnTo>
                  <a:lnTo>
                    <a:pt x="2081745" y="2265777"/>
                  </a:lnTo>
                  <a:lnTo>
                    <a:pt x="2074124" y="2259425"/>
                  </a:lnTo>
                  <a:lnTo>
                    <a:pt x="2066185" y="2252757"/>
                  </a:lnTo>
                  <a:lnTo>
                    <a:pt x="2058245" y="2246405"/>
                  </a:lnTo>
                  <a:lnTo>
                    <a:pt x="2050306" y="2240372"/>
                  </a:lnTo>
                  <a:lnTo>
                    <a:pt x="2042050" y="2234338"/>
                  </a:lnTo>
                  <a:lnTo>
                    <a:pt x="2033793" y="2228939"/>
                  </a:lnTo>
                  <a:lnTo>
                    <a:pt x="2025219" y="2223223"/>
                  </a:lnTo>
                  <a:lnTo>
                    <a:pt x="2016327" y="2218142"/>
                  </a:lnTo>
                  <a:lnTo>
                    <a:pt x="2007753" y="2213061"/>
                  </a:lnTo>
                  <a:lnTo>
                    <a:pt x="1998861" y="2207980"/>
                  </a:lnTo>
                  <a:lnTo>
                    <a:pt x="1989652" y="2203534"/>
                  </a:lnTo>
                  <a:lnTo>
                    <a:pt x="1980760" y="2199088"/>
                  </a:lnTo>
                  <a:lnTo>
                    <a:pt x="1971551" y="2194643"/>
                  </a:lnTo>
                  <a:lnTo>
                    <a:pt x="1961706" y="2190832"/>
                  </a:lnTo>
                  <a:lnTo>
                    <a:pt x="1952179" y="2187021"/>
                  </a:lnTo>
                  <a:lnTo>
                    <a:pt x="1942335" y="2183528"/>
                  </a:lnTo>
                  <a:lnTo>
                    <a:pt x="1932808" y="2180352"/>
                  </a:lnTo>
                  <a:lnTo>
                    <a:pt x="1922963" y="2177177"/>
                  </a:lnTo>
                  <a:lnTo>
                    <a:pt x="1913119" y="2174318"/>
                  </a:lnTo>
                  <a:lnTo>
                    <a:pt x="1902639" y="2171778"/>
                  </a:lnTo>
                  <a:lnTo>
                    <a:pt x="1892795" y="2169555"/>
                  </a:lnTo>
                  <a:lnTo>
                    <a:pt x="1882315" y="2167332"/>
                  </a:lnTo>
                  <a:lnTo>
                    <a:pt x="1871836" y="2165427"/>
                  </a:lnTo>
                  <a:lnTo>
                    <a:pt x="1861356" y="2163839"/>
                  </a:lnTo>
                  <a:lnTo>
                    <a:pt x="1850559" y="2162251"/>
                  </a:lnTo>
                  <a:lnTo>
                    <a:pt x="1840397" y="2161298"/>
                  </a:lnTo>
                  <a:lnTo>
                    <a:pt x="1829600" y="2160663"/>
                  </a:lnTo>
                  <a:lnTo>
                    <a:pt x="1818167" y="2160028"/>
                  </a:lnTo>
                  <a:lnTo>
                    <a:pt x="1807688" y="2159710"/>
                  </a:lnTo>
                  <a:lnTo>
                    <a:pt x="1796891" y="2159710"/>
                  </a:lnTo>
                  <a:close/>
                  <a:moveTo>
                    <a:pt x="1703527" y="1784350"/>
                  </a:moveTo>
                  <a:lnTo>
                    <a:pt x="1960753" y="1793877"/>
                  </a:lnTo>
                  <a:lnTo>
                    <a:pt x="1955037" y="1945990"/>
                  </a:lnTo>
                  <a:lnTo>
                    <a:pt x="1970280" y="1950118"/>
                  </a:lnTo>
                  <a:lnTo>
                    <a:pt x="1985841" y="1954247"/>
                  </a:lnTo>
                  <a:lnTo>
                    <a:pt x="2000766" y="1959010"/>
                  </a:lnTo>
                  <a:lnTo>
                    <a:pt x="2016010" y="1963774"/>
                  </a:lnTo>
                  <a:lnTo>
                    <a:pt x="2030935" y="1969172"/>
                  </a:lnTo>
                  <a:lnTo>
                    <a:pt x="2045225" y="1975206"/>
                  </a:lnTo>
                  <a:lnTo>
                    <a:pt x="2059833" y="1980922"/>
                  </a:lnTo>
                  <a:lnTo>
                    <a:pt x="2074441" y="1987273"/>
                  </a:lnTo>
                  <a:lnTo>
                    <a:pt x="2088414" y="1993942"/>
                  </a:lnTo>
                  <a:lnTo>
                    <a:pt x="2102069" y="2001246"/>
                  </a:lnTo>
                  <a:lnTo>
                    <a:pt x="2116042" y="2008550"/>
                  </a:lnTo>
                  <a:lnTo>
                    <a:pt x="2129697" y="2016172"/>
                  </a:lnTo>
                  <a:lnTo>
                    <a:pt x="2143035" y="2024111"/>
                  </a:lnTo>
                  <a:lnTo>
                    <a:pt x="2156055" y="2032367"/>
                  </a:lnTo>
                  <a:lnTo>
                    <a:pt x="2169075" y="2041259"/>
                  </a:lnTo>
                  <a:lnTo>
                    <a:pt x="2181778" y="2050151"/>
                  </a:lnTo>
                  <a:lnTo>
                    <a:pt x="2293243" y="1945990"/>
                  </a:lnTo>
                  <a:lnTo>
                    <a:pt x="2468220" y="2134941"/>
                  </a:lnTo>
                  <a:lnTo>
                    <a:pt x="2357390" y="2237831"/>
                  </a:lnTo>
                  <a:lnTo>
                    <a:pt x="2365330" y="2251169"/>
                  </a:lnTo>
                  <a:lnTo>
                    <a:pt x="2373269" y="2264507"/>
                  </a:lnTo>
                  <a:lnTo>
                    <a:pt x="2380573" y="2278162"/>
                  </a:lnTo>
                  <a:lnTo>
                    <a:pt x="2387559" y="2292135"/>
                  </a:lnTo>
                  <a:lnTo>
                    <a:pt x="2394228" y="2306107"/>
                  </a:lnTo>
                  <a:lnTo>
                    <a:pt x="2400897" y="2320715"/>
                  </a:lnTo>
                  <a:lnTo>
                    <a:pt x="2406930" y="2335323"/>
                  </a:lnTo>
                  <a:lnTo>
                    <a:pt x="2412647" y="2349614"/>
                  </a:lnTo>
                  <a:lnTo>
                    <a:pt x="2418045" y="2364539"/>
                  </a:lnTo>
                  <a:lnTo>
                    <a:pt x="2423444" y="2379465"/>
                  </a:lnTo>
                  <a:lnTo>
                    <a:pt x="2427890" y="2394708"/>
                  </a:lnTo>
                  <a:lnTo>
                    <a:pt x="2432335" y="2409951"/>
                  </a:lnTo>
                  <a:lnTo>
                    <a:pt x="2435829" y="2425194"/>
                  </a:lnTo>
                  <a:lnTo>
                    <a:pt x="2439639" y="2440754"/>
                  </a:lnTo>
                  <a:lnTo>
                    <a:pt x="2443133" y="2456315"/>
                  </a:lnTo>
                  <a:lnTo>
                    <a:pt x="2445673" y="2472193"/>
                  </a:lnTo>
                  <a:lnTo>
                    <a:pt x="2595563" y="2477909"/>
                  </a:lnTo>
                  <a:lnTo>
                    <a:pt x="2586354" y="2735136"/>
                  </a:lnTo>
                  <a:lnTo>
                    <a:pt x="2437099" y="2729420"/>
                  </a:lnTo>
                  <a:lnTo>
                    <a:pt x="2432971" y="2744980"/>
                  </a:lnTo>
                  <a:lnTo>
                    <a:pt x="2428842" y="2760541"/>
                  </a:lnTo>
                  <a:lnTo>
                    <a:pt x="2424079" y="2776419"/>
                  </a:lnTo>
                  <a:lnTo>
                    <a:pt x="2419315" y="2791027"/>
                  </a:lnTo>
                  <a:lnTo>
                    <a:pt x="2413599" y="2806270"/>
                  </a:lnTo>
                  <a:lnTo>
                    <a:pt x="2408201" y="2821196"/>
                  </a:lnTo>
                  <a:lnTo>
                    <a:pt x="2402167" y="2835804"/>
                  </a:lnTo>
                  <a:lnTo>
                    <a:pt x="2395816" y="2850094"/>
                  </a:lnTo>
                  <a:lnTo>
                    <a:pt x="2388829" y="2864702"/>
                  </a:lnTo>
                  <a:lnTo>
                    <a:pt x="2381525" y="2878992"/>
                  </a:lnTo>
                  <a:lnTo>
                    <a:pt x="2374221" y="2892647"/>
                  </a:lnTo>
                  <a:lnTo>
                    <a:pt x="2366917" y="2906303"/>
                  </a:lnTo>
                  <a:lnTo>
                    <a:pt x="2358661" y="2919640"/>
                  </a:lnTo>
                  <a:lnTo>
                    <a:pt x="2350404" y="2932978"/>
                  </a:lnTo>
                  <a:lnTo>
                    <a:pt x="2341512" y="2945998"/>
                  </a:lnTo>
                  <a:lnTo>
                    <a:pt x="2332620" y="2958701"/>
                  </a:lnTo>
                  <a:lnTo>
                    <a:pt x="2433606" y="3067625"/>
                  </a:lnTo>
                  <a:lnTo>
                    <a:pt x="2245290" y="3242603"/>
                  </a:lnTo>
                  <a:lnTo>
                    <a:pt x="2144940" y="3134949"/>
                  </a:lnTo>
                  <a:lnTo>
                    <a:pt x="2131285" y="3143205"/>
                  </a:lnTo>
                  <a:lnTo>
                    <a:pt x="2117947" y="3150509"/>
                  </a:lnTo>
                  <a:lnTo>
                    <a:pt x="2103657" y="3157813"/>
                  </a:lnTo>
                  <a:lnTo>
                    <a:pt x="2089684" y="3165117"/>
                  </a:lnTo>
                  <a:lnTo>
                    <a:pt x="2075394" y="3172103"/>
                  </a:lnTo>
                  <a:lnTo>
                    <a:pt x="2061104" y="3178455"/>
                  </a:lnTo>
                  <a:lnTo>
                    <a:pt x="2046496" y="3184488"/>
                  </a:lnTo>
                  <a:lnTo>
                    <a:pt x="2031570" y="3190205"/>
                  </a:lnTo>
                  <a:lnTo>
                    <a:pt x="2016645" y="3195603"/>
                  </a:lnTo>
                  <a:lnTo>
                    <a:pt x="2001402" y="3200684"/>
                  </a:lnTo>
                  <a:lnTo>
                    <a:pt x="1986159" y="3205448"/>
                  </a:lnTo>
                  <a:lnTo>
                    <a:pt x="1970598" y="3209576"/>
                  </a:lnTo>
                  <a:lnTo>
                    <a:pt x="1955037" y="3213704"/>
                  </a:lnTo>
                  <a:lnTo>
                    <a:pt x="1939477" y="3217515"/>
                  </a:lnTo>
                  <a:lnTo>
                    <a:pt x="1923916" y="3220373"/>
                  </a:lnTo>
                  <a:lnTo>
                    <a:pt x="1908038" y="3223231"/>
                  </a:lnTo>
                  <a:lnTo>
                    <a:pt x="1902322" y="3370263"/>
                  </a:lnTo>
                  <a:lnTo>
                    <a:pt x="1645095" y="3360736"/>
                  </a:lnTo>
                  <a:lnTo>
                    <a:pt x="1650493" y="3213704"/>
                  </a:lnTo>
                  <a:lnTo>
                    <a:pt x="1634615" y="3209576"/>
                  </a:lnTo>
                  <a:lnTo>
                    <a:pt x="1619054" y="3205130"/>
                  </a:lnTo>
                  <a:lnTo>
                    <a:pt x="1603494" y="3200684"/>
                  </a:lnTo>
                  <a:lnTo>
                    <a:pt x="1588251" y="3195603"/>
                  </a:lnTo>
                  <a:lnTo>
                    <a:pt x="1573325" y="3189887"/>
                  </a:lnTo>
                  <a:lnTo>
                    <a:pt x="1558717" y="3184488"/>
                  </a:lnTo>
                  <a:lnTo>
                    <a:pt x="1543792" y="3178137"/>
                  </a:lnTo>
                  <a:lnTo>
                    <a:pt x="1529184" y="3171786"/>
                  </a:lnTo>
                  <a:lnTo>
                    <a:pt x="1515211" y="3164482"/>
                  </a:lnTo>
                  <a:lnTo>
                    <a:pt x="1500921" y="3157496"/>
                  </a:lnTo>
                  <a:lnTo>
                    <a:pt x="1486948" y="3150192"/>
                  </a:lnTo>
                  <a:lnTo>
                    <a:pt x="1472975" y="3142252"/>
                  </a:lnTo>
                  <a:lnTo>
                    <a:pt x="1459637" y="3134313"/>
                  </a:lnTo>
                  <a:lnTo>
                    <a:pt x="1446300" y="3125739"/>
                  </a:lnTo>
                  <a:lnTo>
                    <a:pt x="1433280" y="3117165"/>
                  </a:lnTo>
                  <a:lnTo>
                    <a:pt x="1420577" y="3107638"/>
                  </a:lnTo>
                  <a:lnTo>
                    <a:pt x="1312606" y="3207988"/>
                  </a:lnTo>
                  <a:lnTo>
                    <a:pt x="1137310" y="3019673"/>
                  </a:lnTo>
                  <a:lnTo>
                    <a:pt x="1245917" y="2918688"/>
                  </a:lnTo>
                  <a:lnTo>
                    <a:pt x="1238296" y="2905350"/>
                  </a:lnTo>
                  <a:lnTo>
                    <a:pt x="1230357" y="2891377"/>
                  </a:lnTo>
                  <a:lnTo>
                    <a:pt x="1223053" y="2877722"/>
                  </a:lnTo>
                  <a:lnTo>
                    <a:pt x="1216066" y="2863749"/>
                  </a:lnTo>
                  <a:lnTo>
                    <a:pt x="1209397" y="2849459"/>
                  </a:lnTo>
                  <a:lnTo>
                    <a:pt x="1203046" y="2834851"/>
                  </a:lnTo>
                  <a:lnTo>
                    <a:pt x="1197012" y="2820560"/>
                  </a:lnTo>
                  <a:lnTo>
                    <a:pt x="1191296" y="2805635"/>
                  </a:lnTo>
                  <a:lnTo>
                    <a:pt x="1186215" y="2790710"/>
                  </a:lnTo>
                  <a:lnTo>
                    <a:pt x="1181134" y="2775466"/>
                  </a:lnTo>
                  <a:lnTo>
                    <a:pt x="1176688" y="2760223"/>
                  </a:lnTo>
                  <a:lnTo>
                    <a:pt x="1172560" y="2744980"/>
                  </a:lnTo>
                  <a:lnTo>
                    <a:pt x="1168432" y="2729420"/>
                  </a:lnTo>
                  <a:lnTo>
                    <a:pt x="1164938" y="2713859"/>
                  </a:lnTo>
                  <a:lnTo>
                    <a:pt x="1161763" y="2697981"/>
                  </a:lnTo>
                  <a:lnTo>
                    <a:pt x="1159222" y="2682420"/>
                  </a:lnTo>
                  <a:lnTo>
                    <a:pt x="1009650" y="2676704"/>
                  </a:lnTo>
                  <a:lnTo>
                    <a:pt x="1019494" y="2419478"/>
                  </a:lnTo>
                  <a:lnTo>
                    <a:pt x="1169384" y="2425194"/>
                  </a:lnTo>
                  <a:lnTo>
                    <a:pt x="1173513" y="2409633"/>
                  </a:lnTo>
                  <a:lnTo>
                    <a:pt x="1177641" y="2393755"/>
                  </a:lnTo>
                  <a:lnTo>
                    <a:pt x="1182404" y="2378512"/>
                  </a:lnTo>
                  <a:lnTo>
                    <a:pt x="1187803" y="2363904"/>
                  </a:lnTo>
                  <a:lnTo>
                    <a:pt x="1193202" y="2348978"/>
                  </a:lnTo>
                  <a:lnTo>
                    <a:pt x="1198918" y="2334053"/>
                  </a:lnTo>
                  <a:lnTo>
                    <a:pt x="1205269" y="2319445"/>
                  </a:lnTo>
                  <a:lnTo>
                    <a:pt x="1211620" y="2305155"/>
                  </a:lnTo>
                  <a:lnTo>
                    <a:pt x="1218607" y="2290864"/>
                  </a:lnTo>
                  <a:lnTo>
                    <a:pt x="1225593" y="2277209"/>
                  </a:lnTo>
                  <a:lnTo>
                    <a:pt x="1233215" y="2263554"/>
                  </a:lnTo>
                  <a:lnTo>
                    <a:pt x="1240836" y="2249581"/>
                  </a:lnTo>
                  <a:lnTo>
                    <a:pt x="1248775" y="2236243"/>
                  </a:lnTo>
                  <a:lnTo>
                    <a:pt x="1257349" y="2223223"/>
                  </a:lnTo>
                  <a:lnTo>
                    <a:pt x="1265606" y="2210203"/>
                  </a:lnTo>
                  <a:lnTo>
                    <a:pt x="1274815" y="2197818"/>
                  </a:lnTo>
                  <a:lnTo>
                    <a:pt x="1171607" y="2086988"/>
                  </a:lnTo>
                  <a:lnTo>
                    <a:pt x="1360558" y="1912011"/>
                  </a:lnTo>
                  <a:lnTo>
                    <a:pt x="1464083" y="2023476"/>
                  </a:lnTo>
                  <a:lnTo>
                    <a:pt x="1477421" y="2015537"/>
                  </a:lnTo>
                  <a:lnTo>
                    <a:pt x="1491076" y="2007915"/>
                  </a:lnTo>
                  <a:lnTo>
                    <a:pt x="1504732" y="2000611"/>
                  </a:lnTo>
                  <a:lnTo>
                    <a:pt x="1518387" y="1993625"/>
                  </a:lnTo>
                  <a:lnTo>
                    <a:pt x="1532677" y="1986956"/>
                  </a:lnTo>
                  <a:lnTo>
                    <a:pt x="1546650" y="1980605"/>
                  </a:lnTo>
                  <a:lnTo>
                    <a:pt x="1561258" y="1974571"/>
                  </a:lnTo>
                  <a:lnTo>
                    <a:pt x="1575548" y="1969172"/>
                  </a:lnTo>
                  <a:lnTo>
                    <a:pt x="1590474" y="1963774"/>
                  </a:lnTo>
                  <a:lnTo>
                    <a:pt x="1605399" y="1958693"/>
                  </a:lnTo>
                  <a:lnTo>
                    <a:pt x="1620325" y="1954247"/>
                  </a:lnTo>
                  <a:lnTo>
                    <a:pt x="1635568" y="1950118"/>
                  </a:lnTo>
                  <a:lnTo>
                    <a:pt x="1650811" y="1945990"/>
                  </a:lnTo>
                  <a:lnTo>
                    <a:pt x="1666371" y="1942815"/>
                  </a:lnTo>
                  <a:lnTo>
                    <a:pt x="1681932" y="1939321"/>
                  </a:lnTo>
                  <a:lnTo>
                    <a:pt x="1697493" y="1936781"/>
                  </a:lnTo>
                  <a:lnTo>
                    <a:pt x="1703527" y="1784350"/>
                  </a:lnTo>
                  <a:close/>
                  <a:moveTo>
                    <a:pt x="499967" y="1495425"/>
                  </a:moveTo>
                  <a:lnTo>
                    <a:pt x="512673" y="1507816"/>
                  </a:lnTo>
                  <a:lnTo>
                    <a:pt x="526015" y="1520207"/>
                  </a:lnTo>
                  <a:lnTo>
                    <a:pt x="540309" y="1532916"/>
                  </a:lnTo>
                  <a:lnTo>
                    <a:pt x="555557" y="1545307"/>
                  </a:lnTo>
                  <a:lnTo>
                    <a:pt x="571122" y="1557381"/>
                  </a:lnTo>
                  <a:lnTo>
                    <a:pt x="587958" y="1569136"/>
                  </a:lnTo>
                  <a:lnTo>
                    <a:pt x="596217" y="1574220"/>
                  </a:lnTo>
                  <a:lnTo>
                    <a:pt x="604794" y="1579939"/>
                  </a:lnTo>
                  <a:lnTo>
                    <a:pt x="613371" y="1584705"/>
                  </a:lnTo>
                  <a:lnTo>
                    <a:pt x="622265" y="1589788"/>
                  </a:lnTo>
                  <a:lnTo>
                    <a:pt x="639736" y="1608851"/>
                  </a:lnTo>
                  <a:lnTo>
                    <a:pt x="657525" y="1628868"/>
                  </a:lnTo>
                  <a:lnTo>
                    <a:pt x="692150" y="1668583"/>
                  </a:lnTo>
                  <a:lnTo>
                    <a:pt x="641960" y="1916723"/>
                  </a:lnTo>
                  <a:lnTo>
                    <a:pt x="640054" y="1924030"/>
                  </a:lnTo>
                  <a:lnTo>
                    <a:pt x="637830" y="1931338"/>
                  </a:lnTo>
                  <a:lnTo>
                    <a:pt x="635289" y="1938328"/>
                  </a:lnTo>
                  <a:lnTo>
                    <a:pt x="631795" y="1945000"/>
                  </a:lnTo>
                  <a:lnTo>
                    <a:pt x="628618" y="1951672"/>
                  </a:lnTo>
                  <a:lnTo>
                    <a:pt x="624489" y="1958026"/>
                  </a:lnTo>
                  <a:lnTo>
                    <a:pt x="620041" y="1963745"/>
                  </a:lnTo>
                  <a:lnTo>
                    <a:pt x="615277" y="1969464"/>
                  </a:lnTo>
                  <a:lnTo>
                    <a:pt x="247746" y="2374875"/>
                  </a:lnTo>
                  <a:lnTo>
                    <a:pt x="244252" y="2379323"/>
                  </a:lnTo>
                  <a:lnTo>
                    <a:pt x="240122" y="2382818"/>
                  </a:lnTo>
                  <a:lnTo>
                    <a:pt x="235675" y="2386631"/>
                  </a:lnTo>
                  <a:lnTo>
                    <a:pt x="231228" y="2390126"/>
                  </a:lnTo>
                  <a:lnTo>
                    <a:pt x="226781" y="2393303"/>
                  </a:lnTo>
                  <a:lnTo>
                    <a:pt x="222334" y="2395845"/>
                  </a:lnTo>
                  <a:lnTo>
                    <a:pt x="217251" y="2399022"/>
                  </a:lnTo>
                  <a:lnTo>
                    <a:pt x="212486" y="2401246"/>
                  </a:lnTo>
                  <a:lnTo>
                    <a:pt x="207404" y="2403470"/>
                  </a:lnTo>
                  <a:lnTo>
                    <a:pt x="202639" y="2405377"/>
                  </a:lnTo>
                  <a:lnTo>
                    <a:pt x="197239" y="2406965"/>
                  </a:lnTo>
                  <a:lnTo>
                    <a:pt x="192156" y="2408236"/>
                  </a:lnTo>
                  <a:lnTo>
                    <a:pt x="187074" y="2409189"/>
                  </a:lnTo>
                  <a:lnTo>
                    <a:pt x="181673" y="2410460"/>
                  </a:lnTo>
                  <a:lnTo>
                    <a:pt x="176273" y="2411095"/>
                  </a:lnTo>
                  <a:lnTo>
                    <a:pt x="170873" y="2411413"/>
                  </a:lnTo>
                  <a:lnTo>
                    <a:pt x="165473" y="2411413"/>
                  </a:lnTo>
                  <a:lnTo>
                    <a:pt x="160073" y="2411413"/>
                  </a:lnTo>
                  <a:lnTo>
                    <a:pt x="154990" y="2411095"/>
                  </a:lnTo>
                  <a:lnTo>
                    <a:pt x="149272" y="2410460"/>
                  </a:lnTo>
                  <a:lnTo>
                    <a:pt x="144190" y="2409825"/>
                  </a:lnTo>
                  <a:lnTo>
                    <a:pt x="139107" y="2408554"/>
                  </a:lnTo>
                  <a:lnTo>
                    <a:pt x="133707" y="2406965"/>
                  </a:lnTo>
                  <a:lnTo>
                    <a:pt x="128625" y="2405377"/>
                  </a:lnTo>
                  <a:lnTo>
                    <a:pt x="123224" y="2403470"/>
                  </a:lnTo>
                  <a:lnTo>
                    <a:pt x="118459" y="2401246"/>
                  </a:lnTo>
                  <a:lnTo>
                    <a:pt x="113377" y="2399022"/>
                  </a:lnTo>
                  <a:lnTo>
                    <a:pt x="108612" y="2395845"/>
                  </a:lnTo>
                  <a:lnTo>
                    <a:pt x="104165" y="2392985"/>
                  </a:lnTo>
                  <a:lnTo>
                    <a:pt x="99082" y="2390126"/>
                  </a:lnTo>
                  <a:lnTo>
                    <a:pt x="94635" y="2386313"/>
                  </a:lnTo>
                  <a:lnTo>
                    <a:pt x="90506" y="2382501"/>
                  </a:lnTo>
                  <a:lnTo>
                    <a:pt x="86058" y="2378688"/>
                  </a:lnTo>
                  <a:lnTo>
                    <a:pt x="82564" y="2374875"/>
                  </a:lnTo>
                  <a:lnTo>
                    <a:pt x="78752" y="2370427"/>
                  </a:lnTo>
                  <a:lnTo>
                    <a:pt x="75258" y="2365661"/>
                  </a:lnTo>
                  <a:lnTo>
                    <a:pt x="72081" y="2361213"/>
                  </a:lnTo>
                  <a:lnTo>
                    <a:pt x="69222" y="2356448"/>
                  </a:lnTo>
                  <a:lnTo>
                    <a:pt x="66364" y="2351999"/>
                  </a:lnTo>
                  <a:lnTo>
                    <a:pt x="64140" y="2346916"/>
                  </a:lnTo>
                  <a:lnTo>
                    <a:pt x="61916" y="2342150"/>
                  </a:lnTo>
                  <a:lnTo>
                    <a:pt x="60328" y="2336749"/>
                  </a:lnTo>
                  <a:lnTo>
                    <a:pt x="58422" y="2331983"/>
                  </a:lnTo>
                  <a:lnTo>
                    <a:pt x="57151" y="2326900"/>
                  </a:lnTo>
                  <a:lnTo>
                    <a:pt x="55563" y="2321498"/>
                  </a:lnTo>
                  <a:lnTo>
                    <a:pt x="54928" y="2316097"/>
                  </a:lnTo>
                  <a:lnTo>
                    <a:pt x="54293" y="2310696"/>
                  </a:lnTo>
                  <a:lnTo>
                    <a:pt x="53975" y="2305612"/>
                  </a:lnTo>
                  <a:lnTo>
                    <a:pt x="53975" y="2299893"/>
                  </a:lnTo>
                  <a:lnTo>
                    <a:pt x="53975" y="2294810"/>
                  </a:lnTo>
                  <a:lnTo>
                    <a:pt x="54293" y="2289726"/>
                  </a:lnTo>
                  <a:lnTo>
                    <a:pt x="54928" y="2284007"/>
                  </a:lnTo>
                  <a:lnTo>
                    <a:pt x="55563" y="2278924"/>
                  </a:lnTo>
                  <a:lnTo>
                    <a:pt x="56834" y="2273523"/>
                  </a:lnTo>
                  <a:lnTo>
                    <a:pt x="58422" y="2268439"/>
                  </a:lnTo>
                  <a:lnTo>
                    <a:pt x="60328" y="2263355"/>
                  </a:lnTo>
                  <a:lnTo>
                    <a:pt x="61916" y="2257954"/>
                  </a:lnTo>
                  <a:lnTo>
                    <a:pt x="64140" y="2253188"/>
                  </a:lnTo>
                  <a:lnTo>
                    <a:pt x="66364" y="2248105"/>
                  </a:lnTo>
                  <a:lnTo>
                    <a:pt x="69222" y="2243021"/>
                  </a:lnTo>
                  <a:lnTo>
                    <a:pt x="72081" y="2238573"/>
                  </a:lnTo>
                  <a:lnTo>
                    <a:pt x="75258" y="2233807"/>
                  </a:lnTo>
                  <a:lnTo>
                    <a:pt x="78752" y="2229359"/>
                  </a:lnTo>
                  <a:lnTo>
                    <a:pt x="82882" y="2224911"/>
                  </a:lnTo>
                  <a:lnTo>
                    <a:pt x="429129" y="1842376"/>
                  </a:lnTo>
                  <a:lnTo>
                    <a:pt x="499967" y="1495425"/>
                  </a:lnTo>
                  <a:close/>
                  <a:moveTo>
                    <a:pt x="2178844" y="1055220"/>
                  </a:moveTo>
                  <a:lnTo>
                    <a:pt x="2166450" y="1055537"/>
                  </a:lnTo>
                  <a:lnTo>
                    <a:pt x="2154055" y="1056172"/>
                  </a:lnTo>
                  <a:lnTo>
                    <a:pt x="2141978" y="1058076"/>
                  </a:lnTo>
                  <a:lnTo>
                    <a:pt x="2129584" y="1059979"/>
                  </a:lnTo>
                  <a:lnTo>
                    <a:pt x="2117507" y="1062518"/>
                  </a:lnTo>
                  <a:lnTo>
                    <a:pt x="2105430" y="1066008"/>
                  </a:lnTo>
                  <a:lnTo>
                    <a:pt x="2093671" y="1070133"/>
                  </a:lnTo>
                  <a:lnTo>
                    <a:pt x="2081594" y="1074575"/>
                  </a:lnTo>
                  <a:lnTo>
                    <a:pt x="2070153" y="1079334"/>
                  </a:lnTo>
                  <a:lnTo>
                    <a:pt x="2058712" y="1085363"/>
                  </a:lnTo>
                  <a:lnTo>
                    <a:pt x="2047588" y="1091709"/>
                  </a:lnTo>
                  <a:lnTo>
                    <a:pt x="2036783" y="1098372"/>
                  </a:lnTo>
                  <a:lnTo>
                    <a:pt x="2025977" y="1105987"/>
                  </a:lnTo>
                  <a:lnTo>
                    <a:pt x="2015490" y="1114236"/>
                  </a:lnTo>
                  <a:lnTo>
                    <a:pt x="2005320" y="1122803"/>
                  </a:lnTo>
                  <a:lnTo>
                    <a:pt x="1996103" y="1132005"/>
                  </a:lnTo>
                  <a:lnTo>
                    <a:pt x="1987204" y="1141206"/>
                  </a:lnTo>
                  <a:lnTo>
                    <a:pt x="1978941" y="1151042"/>
                  </a:lnTo>
                  <a:lnTo>
                    <a:pt x="1971314" y="1161513"/>
                  </a:lnTo>
                  <a:lnTo>
                    <a:pt x="1964322" y="1171666"/>
                  </a:lnTo>
                  <a:lnTo>
                    <a:pt x="1957330" y="1182454"/>
                  </a:lnTo>
                  <a:lnTo>
                    <a:pt x="1951610" y="1193242"/>
                  </a:lnTo>
                  <a:lnTo>
                    <a:pt x="1945889" y="1204348"/>
                  </a:lnTo>
                  <a:lnTo>
                    <a:pt x="1941122" y="1216088"/>
                  </a:lnTo>
                  <a:lnTo>
                    <a:pt x="1936673" y="1227510"/>
                  </a:lnTo>
                  <a:lnTo>
                    <a:pt x="1932859" y="1239250"/>
                  </a:lnTo>
                  <a:lnTo>
                    <a:pt x="1929999" y="1251307"/>
                  </a:lnTo>
                  <a:lnTo>
                    <a:pt x="1927456" y="1263047"/>
                  </a:lnTo>
                  <a:lnTo>
                    <a:pt x="1925231" y="1275421"/>
                  </a:lnTo>
                  <a:lnTo>
                    <a:pt x="1923642" y="1287796"/>
                  </a:lnTo>
                  <a:lnTo>
                    <a:pt x="1923007" y="1299853"/>
                  </a:lnTo>
                  <a:lnTo>
                    <a:pt x="1922371" y="1312545"/>
                  </a:lnTo>
                  <a:lnTo>
                    <a:pt x="1923007" y="1324919"/>
                  </a:lnTo>
                  <a:lnTo>
                    <a:pt x="1923642" y="1336976"/>
                  </a:lnTo>
                  <a:lnTo>
                    <a:pt x="1925231" y="1349351"/>
                  </a:lnTo>
                  <a:lnTo>
                    <a:pt x="1927456" y="1361408"/>
                  </a:lnTo>
                  <a:lnTo>
                    <a:pt x="1929999" y="1373465"/>
                  </a:lnTo>
                  <a:lnTo>
                    <a:pt x="1933177" y="1385522"/>
                  </a:lnTo>
                  <a:lnTo>
                    <a:pt x="1936990" y="1397579"/>
                  </a:lnTo>
                  <a:lnTo>
                    <a:pt x="1941440" y="1409002"/>
                  </a:lnTo>
                  <a:lnTo>
                    <a:pt x="1946843" y="1420424"/>
                  </a:lnTo>
                  <a:lnTo>
                    <a:pt x="1952563" y="1432164"/>
                  </a:lnTo>
                  <a:lnTo>
                    <a:pt x="1958919" y="1443269"/>
                  </a:lnTo>
                  <a:lnTo>
                    <a:pt x="1965593" y="1454375"/>
                  </a:lnTo>
                  <a:lnTo>
                    <a:pt x="1973539" y="1465163"/>
                  </a:lnTo>
                  <a:lnTo>
                    <a:pt x="1981802" y="1475633"/>
                  </a:lnTo>
                  <a:lnTo>
                    <a:pt x="1990065" y="1485152"/>
                  </a:lnTo>
                  <a:lnTo>
                    <a:pt x="1999281" y="1494671"/>
                  </a:lnTo>
                  <a:lnTo>
                    <a:pt x="2008816" y="1503872"/>
                  </a:lnTo>
                  <a:lnTo>
                    <a:pt x="2018350" y="1511805"/>
                  </a:lnTo>
                  <a:lnTo>
                    <a:pt x="2028838" y="1519737"/>
                  </a:lnTo>
                  <a:lnTo>
                    <a:pt x="2039325" y="1526717"/>
                  </a:lnTo>
                  <a:lnTo>
                    <a:pt x="2049813" y="1533381"/>
                  </a:lnTo>
                  <a:lnTo>
                    <a:pt x="2060937" y="1539409"/>
                  </a:lnTo>
                  <a:lnTo>
                    <a:pt x="2072060" y="1544803"/>
                  </a:lnTo>
                  <a:lnTo>
                    <a:pt x="2083501" y="1549880"/>
                  </a:lnTo>
                  <a:lnTo>
                    <a:pt x="2094942" y="1554005"/>
                  </a:lnTo>
                  <a:lnTo>
                    <a:pt x="2107019" y="1557812"/>
                  </a:lnTo>
                  <a:lnTo>
                    <a:pt x="2118778" y="1560985"/>
                  </a:lnTo>
                  <a:lnTo>
                    <a:pt x="2130855" y="1563523"/>
                  </a:lnTo>
                  <a:lnTo>
                    <a:pt x="2142932" y="1565745"/>
                  </a:lnTo>
                  <a:lnTo>
                    <a:pt x="2155326" y="1567331"/>
                  </a:lnTo>
                  <a:lnTo>
                    <a:pt x="2167721" y="1567966"/>
                  </a:lnTo>
                  <a:lnTo>
                    <a:pt x="2179798" y="1568283"/>
                  </a:lnTo>
                  <a:lnTo>
                    <a:pt x="2192510" y="1567966"/>
                  </a:lnTo>
                  <a:lnTo>
                    <a:pt x="2204905" y="1567014"/>
                  </a:lnTo>
                  <a:lnTo>
                    <a:pt x="2216982" y="1565427"/>
                  </a:lnTo>
                  <a:lnTo>
                    <a:pt x="2229058" y="1563206"/>
                  </a:lnTo>
                  <a:lnTo>
                    <a:pt x="2241135" y="1560668"/>
                  </a:lnTo>
                  <a:lnTo>
                    <a:pt x="2253212" y="1557178"/>
                  </a:lnTo>
                  <a:lnTo>
                    <a:pt x="2264971" y="1553370"/>
                  </a:lnTo>
                  <a:lnTo>
                    <a:pt x="2277048" y="1548928"/>
                  </a:lnTo>
                  <a:lnTo>
                    <a:pt x="2288489" y="1543851"/>
                  </a:lnTo>
                  <a:lnTo>
                    <a:pt x="2299930" y="1538140"/>
                  </a:lnTo>
                  <a:lnTo>
                    <a:pt x="2311053" y="1532111"/>
                  </a:lnTo>
                  <a:lnTo>
                    <a:pt x="2321859" y="1524814"/>
                  </a:lnTo>
                  <a:lnTo>
                    <a:pt x="2332665" y="1517516"/>
                  </a:lnTo>
                  <a:lnTo>
                    <a:pt x="2343152" y="1509266"/>
                  </a:lnTo>
                  <a:lnTo>
                    <a:pt x="2353322" y="1500382"/>
                  </a:lnTo>
                  <a:lnTo>
                    <a:pt x="2362539" y="1491498"/>
                  </a:lnTo>
                  <a:lnTo>
                    <a:pt x="2371437" y="1482296"/>
                  </a:lnTo>
                  <a:lnTo>
                    <a:pt x="2379701" y="1472143"/>
                  </a:lnTo>
                  <a:lnTo>
                    <a:pt x="2387328" y="1462307"/>
                  </a:lnTo>
                  <a:lnTo>
                    <a:pt x="2394955" y="1451836"/>
                  </a:lnTo>
                  <a:lnTo>
                    <a:pt x="2400994" y="1441048"/>
                  </a:lnTo>
                  <a:lnTo>
                    <a:pt x="2407350" y="1430260"/>
                  </a:lnTo>
                  <a:lnTo>
                    <a:pt x="2412753" y="1419155"/>
                  </a:lnTo>
                  <a:lnTo>
                    <a:pt x="2417520" y="1407415"/>
                  </a:lnTo>
                  <a:lnTo>
                    <a:pt x="2421969" y="1395993"/>
                  </a:lnTo>
                  <a:lnTo>
                    <a:pt x="2425783" y="1384253"/>
                  </a:lnTo>
                  <a:lnTo>
                    <a:pt x="2428961" y="1372196"/>
                  </a:lnTo>
                  <a:lnTo>
                    <a:pt x="2431504" y="1360139"/>
                  </a:lnTo>
                  <a:lnTo>
                    <a:pt x="2433411" y="1348081"/>
                  </a:lnTo>
                  <a:lnTo>
                    <a:pt x="2435000" y="1336024"/>
                  </a:lnTo>
                  <a:lnTo>
                    <a:pt x="2435635" y="1323333"/>
                  </a:lnTo>
                  <a:lnTo>
                    <a:pt x="2435953" y="1310958"/>
                  </a:lnTo>
                  <a:lnTo>
                    <a:pt x="2435635" y="1298901"/>
                  </a:lnTo>
                  <a:lnTo>
                    <a:pt x="2435000" y="1286527"/>
                  </a:lnTo>
                  <a:lnTo>
                    <a:pt x="2433411" y="1274152"/>
                  </a:lnTo>
                  <a:lnTo>
                    <a:pt x="2431186" y="1262095"/>
                  </a:lnTo>
                  <a:lnTo>
                    <a:pt x="2428643" y="1250038"/>
                  </a:lnTo>
                  <a:lnTo>
                    <a:pt x="2425465" y="1237981"/>
                  </a:lnTo>
                  <a:lnTo>
                    <a:pt x="2421652" y="1225924"/>
                  </a:lnTo>
                  <a:lnTo>
                    <a:pt x="2416884" y="1214501"/>
                  </a:lnTo>
                  <a:lnTo>
                    <a:pt x="2411799" y="1203079"/>
                  </a:lnTo>
                  <a:lnTo>
                    <a:pt x="2406079" y="1191339"/>
                  </a:lnTo>
                  <a:lnTo>
                    <a:pt x="2399723" y="1180233"/>
                  </a:lnTo>
                  <a:lnTo>
                    <a:pt x="2393049" y="1169128"/>
                  </a:lnTo>
                  <a:lnTo>
                    <a:pt x="2385103" y="1158657"/>
                  </a:lnTo>
                  <a:lnTo>
                    <a:pt x="2376840" y="1148187"/>
                  </a:lnTo>
                  <a:lnTo>
                    <a:pt x="2368259" y="1138351"/>
                  </a:lnTo>
                  <a:lnTo>
                    <a:pt x="2359043" y="1128832"/>
                  </a:lnTo>
                  <a:lnTo>
                    <a:pt x="2349826" y="1120265"/>
                  </a:lnTo>
                  <a:lnTo>
                    <a:pt x="2340292" y="1111698"/>
                  </a:lnTo>
                  <a:lnTo>
                    <a:pt x="2329804" y="1103766"/>
                  </a:lnTo>
                  <a:lnTo>
                    <a:pt x="2319317" y="1096785"/>
                  </a:lnTo>
                  <a:lnTo>
                    <a:pt x="2308829" y="1090122"/>
                  </a:lnTo>
                  <a:lnTo>
                    <a:pt x="2297705" y="1084094"/>
                  </a:lnTo>
                  <a:lnTo>
                    <a:pt x="2286582" y="1078700"/>
                  </a:lnTo>
                  <a:lnTo>
                    <a:pt x="2275141" y="1073623"/>
                  </a:lnTo>
                  <a:lnTo>
                    <a:pt x="2263700" y="1069181"/>
                  </a:lnTo>
                  <a:lnTo>
                    <a:pt x="2251623" y="1065691"/>
                  </a:lnTo>
                  <a:lnTo>
                    <a:pt x="2239864" y="1062518"/>
                  </a:lnTo>
                  <a:lnTo>
                    <a:pt x="2227787" y="1059979"/>
                  </a:lnTo>
                  <a:lnTo>
                    <a:pt x="2215710" y="1057758"/>
                  </a:lnTo>
                  <a:lnTo>
                    <a:pt x="2203316" y="1056172"/>
                  </a:lnTo>
                  <a:lnTo>
                    <a:pt x="2190921" y="1055537"/>
                  </a:lnTo>
                  <a:lnTo>
                    <a:pt x="2178844" y="1055220"/>
                  </a:lnTo>
                  <a:close/>
                  <a:moveTo>
                    <a:pt x="2144839" y="823913"/>
                  </a:moveTo>
                  <a:lnTo>
                    <a:pt x="2301519" y="838826"/>
                  </a:lnTo>
                  <a:lnTo>
                    <a:pt x="2292938" y="930841"/>
                  </a:lnTo>
                  <a:lnTo>
                    <a:pt x="2302155" y="933379"/>
                  </a:lnTo>
                  <a:lnTo>
                    <a:pt x="2311053" y="936235"/>
                  </a:lnTo>
                  <a:lnTo>
                    <a:pt x="2319952" y="939725"/>
                  </a:lnTo>
                  <a:lnTo>
                    <a:pt x="2328851" y="943215"/>
                  </a:lnTo>
                  <a:lnTo>
                    <a:pt x="2338067" y="946706"/>
                  </a:lnTo>
                  <a:lnTo>
                    <a:pt x="2346330" y="950513"/>
                  </a:lnTo>
                  <a:lnTo>
                    <a:pt x="2354911" y="954638"/>
                  </a:lnTo>
                  <a:lnTo>
                    <a:pt x="2363492" y="959080"/>
                  </a:lnTo>
                  <a:lnTo>
                    <a:pt x="2372073" y="963522"/>
                  </a:lnTo>
                  <a:lnTo>
                    <a:pt x="2380654" y="968282"/>
                  </a:lnTo>
                  <a:lnTo>
                    <a:pt x="2388917" y="973358"/>
                  </a:lnTo>
                  <a:lnTo>
                    <a:pt x="2397180" y="978752"/>
                  </a:lnTo>
                  <a:lnTo>
                    <a:pt x="2405125" y="983829"/>
                  </a:lnTo>
                  <a:lnTo>
                    <a:pt x="2413071" y="989540"/>
                  </a:lnTo>
                  <a:lnTo>
                    <a:pt x="2420698" y="995569"/>
                  </a:lnTo>
                  <a:lnTo>
                    <a:pt x="2428643" y="1001280"/>
                  </a:lnTo>
                  <a:lnTo>
                    <a:pt x="2499197" y="943215"/>
                  </a:lnTo>
                  <a:lnTo>
                    <a:pt x="2599625" y="1063787"/>
                  </a:lnTo>
                  <a:lnTo>
                    <a:pt x="2529389" y="1122169"/>
                  </a:lnTo>
                  <a:lnTo>
                    <a:pt x="2533839" y="1130736"/>
                  </a:lnTo>
                  <a:lnTo>
                    <a:pt x="2538288" y="1139620"/>
                  </a:lnTo>
                  <a:lnTo>
                    <a:pt x="2542420" y="1148504"/>
                  </a:lnTo>
                  <a:lnTo>
                    <a:pt x="2546551" y="1157388"/>
                  </a:lnTo>
                  <a:lnTo>
                    <a:pt x="2550365" y="1166590"/>
                  </a:lnTo>
                  <a:lnTo>
                    <a:pt x="2553543" y="1175474"/>
                  </a:lnTo>
                  <a:lnTo>
                    <a:pt x="2557039" y="1184676"/>
                  </a:lnTo>
                  <a:lnTo>
                    <a:pt x="2559899" y="1193560"/>
                  </a:lnTo>
                  <a:lnTo>
                    <a:pt x="2562442" y="1203079"/>
                  </a:lnTo>
                  <a:lnTo>
                    <a:pt x="2564984" y="1212280"/>
                  </a:lnTo>
                  <a:lnTo>
                    <a:pt x="2567527" y="1221799"/>
                  </a:lnTo>
                  <a:lnTo>
                    <a:pt x="2569116" y="1231318"/>
                  </a:lnTo>
                  <a:lnTo>
                    <a:pt x="2571022" y="1240519"/>
                  </a:lnTo>
                  <a:lnTo>
                    <a:pt x="2572612" y="1249721"/>
                  </a:lnTo>
                  <a:lnTo>
                    <a:pt x="2574201" y="1259557"/>
                  </a:lnTo>
                  <a:lnTo>
                    <a:pt x="2575154" y="1269075"/>
                  </a:lnTo>
                  <a:lnTo>
                    <a:pt x="2665412" y="1277325"/>
                  </a:lnTo>
                  <a:lnTo>
                    <a:pt x="2650793" y="1433433"/>
                  </a:lnTo>
                  <a:lnTo>
                    <a:pt x="2561170" y="1425501"/>
                  </a:lnTo>
                  <a:lnTo>
                    <a:pt x="2558310" y="1434385"/>
                  </a:lnTo>
                  <a:lnTo>
                    <a:pt x="2555132" y="1443587"/>
                  </a:lnTo>
                  <a:lnTo>
                    <a:pt x="2552272" y="1452471"/>
                  </a:lnTo>
                  <a:lnTo>
                    <a:pt x="2548458" y="1461355"/>
                  </a:lnTo>
                  <a:lnTo>
                    <a:pt x="2544644" y="1470239"/>
                  </a:lnTo>
                  <a:lnTo>
                    <a:pt x="2540513" y="1479124"/>
                  </a:lnTo>
                  <a:lnTo>
                    <a:pt x="2536381" y="1488008"/>
                  </a:lnTo>
                  <a:lnTo>
                    <a:pt x="2531932" y="1496575"/>
                  </a:lnTo>
                  <a:lnTo>
                    <a:pt x="2527482" y="1505142"/>
                  </a:lnTo>
                  <a:lnTo>
                    <a:pt x="2522715" y="1513708"/>
                  </a:lnTo>
                  <a:lnTo>
                    <a:pt x="2517630" y="1521958"/>
                  </a:lnTo>
                  <a:lnTo>
                    <a:pt x="2512228" y="1530208"/>
                  </a:lnTo>
                  <a:lnTo>
                    <a:pt x="2506825" y="1538140"/>
                  </a:lnTo>
                  <a:lnTo>
                    <a:pt x="2501104" y="1546390"/>
                  </a:lnTo>
                  <a:lnTo>
                    <a:pt x="2495384" y="1554322"/>
                  </a:lnTo>
                  <a:lnTo>
                    <a:pt x="2489027" y="1561937"/>
                  </a:lnTo>
                  <a:lnTo>
                    <a:pt x="2546233" y="1631107"/>
                  </a:lnTo>
                  <a:lnTo>
                    <a:pt x="2425465" y="1731372"/>
                  </a:lnTo>
                  <a:lnTo>
                    <a:pt x="2367624" y="1662202"/>
                  </a:lnTo>
                  <a:lnTo>
                    <a:pt x="2359043" y="1666644"/>
                  </a:lnTo>
                  <a:lnTo>
                    <a:pt x="2350144" y="1671086"/>
                  </a:lnTo>
                  <a:lnTo>
                    <a:pt x="2341245" y="1675211"/>
                  </a:lnTo>
                  <a:lnTo>
                    <a:pt x="2332029" y="1679018"/>
                  </a:lnTo>
                  <a:lnTo>
                    <a:pt x="2323130" y="1682826"/>
                  </a:lnTo>
                  <a:lnTo>
                    <a:pt x="2313596" y="1685999"/>
                  </a:lnTo>
                  <a:lnTo>
                    <a:pt x="2304697" y="1689489"/>
                  </a:lnTo>
                  <a:lnTo>
                    <a:pt x="2295481" y="1692344"/>
                  </a:lnTo>
                  <a:lnTo>
                    <a:pt x="2286264" y="1694883"/>
                  </a:lnTo>
                  <a:lnTo>
                    <a:pt x="2277048" y="1697421"/>
                  </a:lnTo>
                  <a:lnTo>
                    <a:pt x="2267196" y="1699642"/>
                  </a:lnTo>
                  <a:lnTo>
                    <a:pt x="2257979" y="1701546"/>
                  </a:lnTo>
                  <a:lnTo>
                    <a:pt x="2248763" y="1703450"/>
                  </a:lnTo>
                  <a:lnTo>
                    <a:pt x="2238910" y="1705036"/>
                  </a:lnTo>
                  <a:lnTo>
                    <a:pt x="2229376" y="1706623"/>
                  </a:lnTo>
                  <a:lnTo>
                    <a:pt x="2220160" y="1707575"/>
                  </a:lnTo>
                  <a:lnTo>
                    <a:pt x="2211579" y="1797051"/>
                  </a:lnTo>
                  <a:lnTo>
                    <a:pt x="2054898" y="1782138"/>
                  </a:lnTo>
                  <a:lnTo>
                    <a:pt x="2063161" y="1692027"/>
                  </a:lnTo>
                  <a:lnTo>
                    <a:pt x="2054263" y="1689172"/>
                  </a:lnTo>
                  <a:lnTo>
                    <a:pt x="2045364" y="1685999"/>
                  </a:lnTo>
                  <a:lnTo>
                    <a:pt x="2035830" y="1682826"/>
                  </a:lnTo>
                  <a:lnTo>
                    <a:pt x="2027249" y="1679335"/>
                  </a:lnTo>
                  <a:lnTo>
                    <a:pt x="2018350" y="1675528"/>
                  </a:lnTo>
                  <a:lnTo>
                    <a:pt x="2009451" y="1671720"/>
                  </a:lnTo>
                  <a:lnTo>
                    <a:pt x="2000870" y="1667596"/>
                  </a:lnTo>
                  <a:lnTo>
                    <a:pt x="1992289" y="1663154"/>
                  </a:lnTo>
                  <a:lnTo>
                    <a:pt x="1984026" y="1658077"/>
                  </a:lnTo>
                  <a:lnTo>
                    <a:pt x="1975445" y="1653317"/>
                  </a:lnTo>
                  <a:lnTo>
                    <a:pt x="1967182" y="1648241"/>
                  </a:lnTo>
                  <a:lnTo>
                    <a:pt x="1958919" y="1642847"/>
                  </a:lnTo>
                  <a:lnTo>
                    <a:pt x="1950656" y="1637453"/>
                  </a:lnTo>
                  <a:lnTo>
                    <a:pt x="1943029" y="1631742"/>
                  </a:lnTo>
                  <a:lnTo>
                    <a:pt x="1935084" y="1626030"/>
                  </a:lnTo>
                  <a:lnTo>
                    <a:pt x="1927456" y="1620002"/>
                  </a:lnTo>
                  <a:lnTo>
                    <a:pt x="1857220" y="1678384"/>
                  </a:lnTo>
                  <a:lnTo>
                    <a:pt x="1756792" y="1556860"/>
                  </a:lnTo>
                  <a:lnTo>
                    <a:pt x="1827346" y="1498478"/>
                  </a:lnTo>
                  <a:lnTo>
                    <a:pt x="1822896" y="1489594"/>
                  </a:lnTo>
                  <a:lnTo>
                    <a:pt x="1818765" y="1481027"/>
                  </a:lnTo>
                  <a:lnTo>
                    <a:pt x="1814633" y="1472143"/>
                  </a:lnTo>
                  <a:lnTo>
                    <a:pt x="1810820" y="1463259"/>
                  </a:lnTo>
                  <a:lnTo>
                    <a:pt x="1807324" y="1454057"/>
                  </a:lnTo>
                  <a:lnTo>
                    <a:pt x="1803828" y="1445173"/>
                  </a:lnTo>
                  <a:lnTo>
                    <a:pt x="1800968" y="1436289"/>
                  </a:lnTo>
                  <a:lnTo>
                    <a:pt x="1797789" y="1426770"/>
                  </a:lnTo>
                  <a:lnTo>
                    <a:pt x="1795247" y="1417569"/>
                  </a:lnTo>
                  <a:lnTo>
                    <a:pt x="1792704" y="1408367"/>
                  </a:lnTo>
                  <a:lnTo>
                    <a:pt x="1790480" y="1399166"/>
                  </a:lnTo>
                  <a:lnTo>
                    <a:pt x="1788573" y="1389647"/>
                  </a:lnTo>
                  <a:lnTo>
                    <a:pt x="1786666" y="1380445"/>
                  </a:lnTo>
                  <a:lnTo>
                    <a:pt x="1785395" y="1371244"/>
                  </a:lnTo>
                  <a:lnTo>
                    <a:pt x="1783170" y="1352206"/>
                  </a:lnTo>
                  <a:lnTo>
                    <a:pt x="1690687" y="1343639"/>
                  </a:lnTo>
                  <a:lnTo>
                    <a:pt x="1705624" y="1186897"/>
                  </a:lnTo>
                  <a:lnTo>
                    <a:pt x="1798425" y="1195781"/>
                  </a:lnTo>
                  <a:lnTo>
                    <a:pt x="1801285" y="1186897"/>
                  </a:lnTo>
                  <a:lnTo>
                    <a:pt x="1804146" y="1178012"/>
                  </a:lnTo>
                  <a:lnTo>
                    <a:pt x="1807642" y="1169128"/>
                  </a:lnTo>
                  <a:lnTo>
                    <a:pt x="1810820" y="1160244"/>
                  </a:lnTo>
                  <a:lnTo>
                    <a:pt x="1814633" y="1151677"/>
                  </a:lnTo>
                  <a:lnTo>
                    <a:pt x="1818765" y="1142793"/>
                  </a:lnTo>
                  <a:lnTo>
                    <a:pt x="1822896" y="1134226"/>
                  </a:lnTo>
                  <a:lnTo>
                    <a:pt x="1827346" y="1125659"/>
                  </a:lnTo>
                  <a:lnTo>
                    <a:pt x="1831795" y="1117727"/>
                  </a:lnTo>
                  <a:lnTo>
                    <a:pt x="1836562" y="1109160"/>
                  </a:lnTo>
                  <a:lnTo>
                    <a:pt x="1841329" y="1100910"/>
                  </a:lnTo>
                  <a:lnTo>
                    <a:pt x="1846732" y="1092661"/>
                  </a:lnTo>
                  <a:lnTo>
                    <a:pt x="1852135" y="1085045"/>
                  </a:lnTo>
                  <a:lnTo>
                    <a:pt x="1857856" y="1077113"/>
                  </a:lnTo>
                  <a:lnTo>
                    <a:pt x="1863894" y="1069181"/>
                  </a:lnTo>
                  <a:lnTo>
                    <a:pt x="1869615" y="1061566"/>
                  </a:lnTo>
                  <a:lnTo>
                    <a:pt x="1810184" y="989858"/>
                  </a:lnTo>
                  <a:lnTo>
                    <a:pt x="1931588" y="889593"/>
                  </a:lnTo>
                  <a:lnTo>
                    <a:pt x="1990700" y="961301"/>
                  </a:lnTo>
                  <a:lnTo>
                    <a:pt x="1999599" y="956859"/>
                  </a:lnTo>
                  <a:lnTo>
                    <a:pt x="2008180" y="952734"/>
                  </a:lnTo>
                  <a:lnTo>
                    <a:pt x="2017079" y="948609"/>
                  </a:lnTo>
                  <a:lnTo>
                    <a:pt x="2025977" y="944485"/>
                  </a:lnTo>
                  <a:lnTo>
                    <a:pt x="2034876" y="941312"/>
                  </a:lnTo>
                  <a:lnTo>
                    <a:pt x="2043775" y="937504"/>
                  </a:lnTo>
                  <a:lnTo>
                    <a:pt x="2052673" y="934649"/>
                  </a:lnTo>
                  <a:lnTo>
                    <a:pt x="2061890" y="931476"/>
                  </a:lnTo>
                  <a:lnTo>
                    <a:pt x="2071424" y="928937"/>
                  </a:lnTo>
                  <a:lnTo>
                    <a:pt x="2080641" y="926399"/>
                  </a:lnTo>
                  <a:lnTo>
                    <a:pt x="2089539" y="924178"/>
                  </a:lnTo>
                  <a:lnTo>
                    <a:pt x="2099074" y="922274"/>
                  </a:lnTo>
                  <a:lnTo>
                    <a:pt x="2108608" y="920370"/>
                  </a:lnTo>
                  <a:lnTo>
                    <a:pt x="2117825" y="918784"/>
                  </a:lnTo>
                  <a:lnTo>
                    <a:pt x="2127041" y="917515"/>
                  </a:lnTo>
                  <a:lnTo>
                    <a:pt x="2136258" y="916246"/>
                  </a:lnTo>
                  <a:lnTo>
                    <a:pt x="2144839" y="823913"/>
                  </a:lnTo>
                  <a:close/>
                  <a:moveTo>
                    <a:pt x="1509345" y="590550"/>
                  </a:moveTo>
                  <a:lnTo>
                    <a:pt x="1518239" y="590550"/>
                  </a:lnTo>
                  <a:lnTo>
                    <a:pt x="1526817" y="591817"/>
                  </a:lnTo>
                  <a:lnTo>
                    <a:pt x="1535394" y="593400"/>
                  </a:lnTo>
                  <a:lnTo>
                    <a:pt x="1543971" y="596250"/>
                  </a:lnTo>
                  <a:lnTo>
                    <a:pt x="1551912" y="599417"/>
                  </a:lnTo>
                  <a:lnTo>
                    <a:pt x="1559854" y="603534"/>
                  </a:lnTo>
                  <a:lnTo>
                    <a:pt x="1566843" y="608601"/>
                  </a:lnTo>
                  <a:lnTo>
                    <a:pt x="1570655" y="611452"/>
                  </a:lnTo>
                  <a:lnTo>
                    <a:pt x="1574149" y="614302"/>
                  </a:lnTo>
                  <a:lnTo>
                    <a:pt x="1577326" y="617469"/>
                  </a:lnTo>
                  <a:lnTo>
                    <a:pt x="1580185" y="620953"/>
                  </a:lnTo>
                  <a:lnTo>
                    <a:pt x="1583362" y="624753"/>
                  </a:lnTo>
                  <a:lnTo>
                    <a:pt x="1586221" y="628237"/>
                  </a:lnTo>
                  <a:lnTo>
                    <a:pt x="1588762" y="632037"/>
                  </a:lnTo>
                  <a:lnTo>
                    <a:pt x="1591621" y="636154"/>
                  </a:lnTo>
                  <a:lnTo>
                    <a:pt x="1593845" y="640271"/>
                  </a:lnTo>
                  <a:lnTo>
                    <a:pt x="1595433" y="644388"/>
                  </a:lnTo>
                  <a:lnTo>
                    <a:pt x="1597339" y="648505"/>
                  </a:lnTo>
                  <a:lnTo>
                    <a:pt x="1598927" y="652305"/>
                  </a:lnTo>
                  <a:lnTo>
                    <a:pt x="1601151" y="660856"/>
                  </a:lnTo>
                  <a:lnTo>
                    <a:pt x="1603057" y="669724"/>
                  </a:lnTo>
                  <a:lnTo>
                    <a:pt x="1603375" y="678274"/>
                  </a:lnTo>
                  <a:lnTo>
                    <a:pt x="1603375" y="687142"/>
                  </a:lnTo>
                  <a:lnTo>
                    <a:pt x="1602104" y="696326"/>
                  </a:lnTo>
                  <a:lnTo>
                    <a:pt x="1600516" y="704560"/>
                  </a:lnTo>
                  <a:lnTo>
                    <a:pt x="1597657" y="712794"/>
                  </a:lnTo>
                  <a:lnTo>
                    <a:pt x="1594480" y="721028"/>
                  </a:lnTo>
                  <a:lnTo>
                    <a:pt x="1590350" y="728629"/>
                  </a:lnTo>
                  <a:lnTo>
                    <a:pt x="1585268" y="736229"/>
                  </a:lnTo>
                  <a:lnTo>
                    <a:pt x="1582409" y="739396"/>
                  </a:lnTo>
                  <a:lnTo>
                    <a:pt x="1579550" y="742880"/>
                  </a:lnTo>
                  <a:lnTo>
                    <a:pt x="1576373" y="746047"/>
                  </a:lnTo>
                  <a:lnTo>
                    <a:pt x="1572879" y="749531"/>
                  </a:lnTo>
                  <a:lnTo>
                    <a:pt x="1569384" y="752381"/>
                  </a:lnTo>
                  <a:lnTo>
                    <a:pt x="1565572" y="755231"/>
                  </a:lnTo>
                  <a:lnTo>
                    <a:pt x="1297460" y="948099"/>
                  </a:lnTo>
                  <a:lnTo>
                    <a:pt x="1293012" y="951266"/>
                  </a:lnTo>
                  <a:lnTo>
                    <a:pt x="1288247" y="953799"/>
                  </a:lnTo>
                  <a:lnTo>
                    <a:pt x="1283164" y="956333"/>
                  </a:lnTo>
                  <a:lnTo>
                    <a:pt x="1278399" y="958550"/>
                  </a:lnTo>
                  <a:lnTo>
                    <a:pt x="1273634" y="960450"/>
                  </a:lnTo>
                  <a:lnTo>
                    <a:pt x="1268869" y="962033"/>
                  </a:lnTo>
                  <a:lnTo>
                    <a:pt x="1263469" y="962983"/>
                  </a:lnTo>
                  <a:lnTo>
                    <a:pt x="1258386" y="964250"/>
                  </a:lnTo>
                  <a:lnTo>
                    <a:pt x="1253304" y="964884"/>
                  </a:lnTo>
                  <a:lnTo>
                    <a:pt x="1247903" y="965200"/>
                  </a:lnTo>
                  <a:lnTo>
                    <a:pt x="1242820" y="965200"/>
                  </a:lnTo>
                  <a:lnTo>
                    <a:pt x="1237102" y="964884"/>
                  </a:lnTo>
                  <a:lnTo>
                    <a:pt x="1232020" y="964567"/>
                  </a:lnTo>
                  <a:lnTo>
                    <a:pt x="1226937" y="963617"/>
                  </a:lnTo>
                  <a:lnTo>
                    <a:pt x="1221537" y="962667"/>
                  </a:lnTo>
                  <a:lnTo>
                    <a:pt x="1216454" y="961083"/>
                  </a:lnTo>
                  <a:lnTo>
                    <a:pt x="1006475" y="894894"/>
                  </a:lnTo>
                  <a:lnTo>
                    <a:pt x="1009652" y="885393"/>
                  </a:lnTo>
                  <a:lnTo>
                    <a:pt x="1013464" y="875259"/>
                  </a:lnTo>
                  <a:lnTo>
                    <a:pt x="1017911" y="862591"/>
                  </a:lnTo>
                  <a:lnTo>
                    <a:pt x="1022676" y="847706"/>
                  </a:lnTo>
                  <a:lnTo>
                    <a:pt x="1027123" y="832188"/>
                  </a:lnTo>
                  <a:lnTo>
                    <a:pt x="1029029" y="824271"/>
                  </a:lnTo>
                  <a:lnTo>
                    <a:pt x="1030935" y="816353"/>
                  </a:lnTo>
                  <a:lnTo>
                    <a:pt x="1031888" y="808753"/>
                  </a:lnTo>
                  <a:lnTo>
                    <a:pt x="1033159" y="801469"/>
                  </a:lnTo>
                  <a:lnTo>
                    <a:pt x="1033794" y="793868"/>
                  </a:lnTo>
                  <a:lnTo>
                    <a:pt x="1033794" y="786584"/>
                  </a:lnTo>
                  <a:lnTo>
                    <a:pt x="1033794" y="778666"/>
                  </a:lnTo>
                  <a:lnTo>
                    <a:pt x="1033477" y="770749"/>
                  </a:lnTo>
                  <a:lnTo>
                    <a:pt x="1032841" y="762832"/>
                  </a:lnTo>
                  <a:lnTo>
                    <a:pt x="1031888" y="755548"/>
                  </a:lnTo>
                  <a:lnTo>
                    <a:pt x="1029665" y="740980"/>
                  </a:lnTo>
                  <a:lnTo>
                    <a:pt x="1027441" y="727995"/>
                  </a:lnTo>
                  <a:lnTo>
                    <a:pt x="1025217" y="718178"/>
                  </a:lnTo>
                  <a:lnTo>
                    <a:pt x="1022994" y="708994"/>
                  </a:lnTo>
                  <a:lnTo>
                    <a:pt x="1227572" y="773599"/>
                  </a:lnTo>
                  <a:lnTo>
                    <a:pt x="1458835" y="607651"/>
                  </a:lnTo>
                  <a:lnTo>
                    <a:pt x="1462965" y="605118"/>
                  </a:lnTo>
                  <a:lnTo>
                    <a:pt x="1467095" y="602268"/>
                  </a:lnTo>
                  <a:lnTo>
                    <a:pt x="1470589" y="600051"/>
                  </a:lnTo>
                  <a:lnTo>
                    <a:pt x="1474719" y="598467"/>
                  </a:lnTo>
                  <a:lnTo>
                    <a:pt x="1479166" y="596567"/>
                  </a:lnTo>
                  <a:lnTo>
                    <a:pt x="1483296" y="594984"/>
                  </a:lnTo>
                  <a:lnTo>
                    <a:pt x="1491873" y="592767"/>
                  </a:lnTo>
                  <a:lnTo>
                    <a:pt x="1500768" y="591183"/>
                  </a:lnTo>
                  <a:lnTo>
                    <a:pt x="1509345" y="590550"/>
                  </a:lnTo>
                  <a:close/>
                  <a:moveTo>
                    <a:pt x="690596" y="539750"/>
                  </a:moveTo>
                  <a:lnTo>
                    <a:pt x="691548" y="539750"/>
                  </a:lnTo>
                  <a:lnTo>
                    <a:pt x="693769" y="540067"/>
                  </a:lnTo>
                  <a:lnTo>
                    <a:pt x="702016" y="540702"/>
                  </a:lnTo>
                  <a:lnTo>
                    <a:pt x="727394" y="541020"/>
                  </a:lnTo>
                  <a:lnTo>
                    <a:pt x="757531" y="541655"/>
                  </a:lnTo>
                  <a:lnTo>
                    <a:pt x="770854" y="541972"/>
                  </a:lnTo>
                  <a:lnTo>
                    <a:pt x="781640" y="543242"/>
                  </a:lnTo>
                  <a:lnTo>
                    <a:pt x="781957" y="543242"/>
                  </a:lnTo>
                  <a:lnTo>
                    <a:pt x="785763" y="546734"/>
                  </a:lnTo>
                  <a:lnTo>
                    <a:pt x="789887" y="552130"/>
                  </a:lnTo>
                  <a:lnTo>
                    <a:pt x="794646" y="558479"/>
                  </a:lnTo>
                  <a:lnTo>
                    <a:pt x="799404" y="566415"/>
                  </a:lnTo>
                  <a:lnTo>
                    <a:pt x="804797" y="576573"/>
                  </a:lnTo>
                  <a:lnTo>
                    <a:pt x="809872" y="588001"/>
                  </a:lnTo>
                  <a:lnTo>
                    <a:pt x="812093" y="594668"/>
                  </a:lnTo>
                  <a:lnTo>
                    <a:pt x="814631" y="602286"/>
                  </a:lnTo>
                  <a:lnTo>
                    <a:pt x="817169" y="609905"/>
                  </a:lnTo>
                  <a:lnTo>
                    <a:pt x="820024" y="618476"/>
                  </a:lnTo>
                  <a:lnTo>
                    <a:pt x="822244" y="627364"/>
                  </a:lnTo>
                  <a:lnTo>
                    <a:pt x="824465" y="637205"/>
                  </a:lnTo>
                  <a:lnTo>
                    <a:pt x="826685" y="647681"/>
                  </a:lnTo>
                  <a:lnTo>
                    <a:pt x="828906" y="658791"/>
                  </a:lnTo>
                  <a:lnTo>
                    <a:pt x="830809" y="670537"/>
                  </a:lnTo>
                  <a:lnTo>
                    <a:pt x="832395" y="683235"/>
                  </a:lnTo>
                  <a:lnTo>
                    <a:pt x="834299" y="696567"/>
                  </a:lnTo>
                  <a:lnTo>
                    <a:pt x="835885" y="710535"/>
                  </a:lnTo>
                  <a:lnTo>
                    <a:pt x="836836" y="725454"/>
                  </a:lnTo>
                  <a:lnTo>
                    <a:pt x="838105" y="741644"/>
                  </a:lnTo>
                  <a:lnTo>
                    <a:pt x="839057" y="757834"/>
                  </a:lnTo>
                  <a:lnTo>
                    <a:pt x="840009" y="775611"/>
                  </a:lnTo>
                  <a:lnTo>
                    <a:pt x="840326" y="794022"/>
                  </a:lnTo>
                  <a:lnTo>
                    <a:pt x="840643" y="813069"/>
                  </a:lnTo>
                  <a:lnTo>
                    <a:pt x="840326" y="833703"/>
                  </a:lnTo>
                  <a:lnTo>
                    <a:pt x="840326" y="854972"/>
                  </a:lnTo>
                  <a:lnTo>
                    <a:pt x="844767" y="839735"/>
                  </a:lnTo>
                  <a:lnTo>
                    <a:pt x="849208" y="824497"/>
                  </a:lnTo>
                  <a:lnTo>
                    <a:pt x="857456" y="794975"/>
                  </a:lnTo>
                  <a:lnTo>
                    <a:pt x="864435" y="767992"/>
                  </a:lnTo>
                  <a:lnTo>
                    <a:pt x="870145" y="742914"/>
                  </a:lnTo>
                  <a:lnTo>
                    <a:pt x="878710" y="705456"/>
                  </a:lnTo>
                  <a:lnTo>
                    <a:pt x="881248" y="694028"/>
                  </a:lnTo>
                  <a:lnTo>
                    <a:pt x="882517" y="688314"/>
                  </a:lnTo>
                  <a:lnTo>
                    <a:pt x="878076" y="679425"/>
                  </a:lnTo>
                  <a:lnTo>
                    <a:pt x="874586" y="670854"/>
                  </a:lnTo>
                  <a:lnTo>
                    <a:pt x="871097" y="663236"/>
                  </a:lnTo>
                  <a:lnTo>
                    <a:pt x="868559" y="655617"/>
                  </a:lnTo>
                  <a:lnTo>
                    <a:pt x="864752" y="644506"/>
                  </a:lnTo>
                  <a:lnTo>
                    <a:pt x="863801" y="640380"/>
                  </a:lnTo>
                  <a:lnTo>
                    <a:pt x="867290" y="637205"/>
                  </a:lnTo>
                  <a:lnTo>
                    <a:pt x="876489" y="629269"/>
                  </a:lnTo>
                  <a:lnTo>
                    <a:pt x="881882" y="624507"/>
                  </a:lnTo>
                  <a:lnTo>
                    <a:pt x="888227" y="619746"/>
                  </a:lnTo>
                  <a:lnTo>
                    <a:pt x="894571" y="615619"/>
                  </a:lnTo>
                  <a:lnTo>
                    <a:pt x="900598" y="611810"/>
                  </a:lnTo>
                  <a:lnTo>
                    <a:pt x="921535" y="619746"/>
                  </a:lnTo>
                  <a:lnTo>
                    <a:pt x="939300" y="659426"/>
                  </a:lnTo>
                  <a:lnTo>
                    <a:pt x="934224" y="671172"/>
                  </a:lnTo>
                  <a:lnTo>
                    <a:pt x="928514" y="683235"/>
                  </a:lnTo>
                  <a:lnTo>
                    <a:pt x="922487" y="695932"/>
                  </a:lnTo>
                  <a:lnTo>
                    <a:pt x="923439" y="707043"/>
                  </a:lnTo>
                  <a:lnTo>
                    <a:pt x="924073" y="720693"/>
                  </a:lnTo>
                  <a:lnTo>
                    <a:pt x="924708" y="736248"/>
                  </a:lnTo>
                  <a:lnTo>
                    <a:pt x="924073" y="753390"/>
                  </a:lnTo>
                  <a:lnTo>
                    <a:pt x="923439" y="790213"/>
                  </a:lnTo>
                  <a:lnTo>
                    <a:pt x="921852" y="827354"/>
                  </a:lnTo>
                  <a:lnTo>
                    <a:pt x="920266" y="862273"/>
                  </a:lnTo>
                  <a:lnTo>
                    <a:pt x="918680" y="891161"/>
                  </a:lnTo>
                  <a:lnTo>
                    <a:pt x="916777" y="918461"/>
                  </a:lnTo>
                  <a:lnTo>
                    <a:pt x="918680" y="913382"/>
                  </a:lnTo>
                  <a:lnTo>
                    <a:pt x="923756" y="899097"/>
                  </a:lnTo>
                  <a:lnTo>
                    <a:pt x="927245" y="888621"/>
                  </a:lnTo>
                  <a:lnTo>
                    <a:pt x="931369" y="876241"/>
                  </a:lnTo>
                  <a:lnTo>
                    <a:pt x="935493" y="862273"/>
                  </a:lnTo>
                  <a:lnTo>
                    <a:pt x="939934" y="846401"/>
                  </a:lnTo>
                  <a:lnTo>
                    <a:pt x="943741" y="828307"/>
                  </a:lnTo>
                  <a:lnTo>
                    <a:pt x="947865" y="809260"/>
                  </a:lnTo>
                  <a:lnTo>
                    <a:pt x="951672" y="788626"/>
                  </a:lnTo>
                  <a:lnTo>
                    <a:pt x="955161" y="766722"/>
                  </a:lnTo>
                  <a:lnTo>
                    <a:pt x="957699" y="743866"/>
                  </a:lnTo>
                  <a:lnTo>
                    <a:pt x="958650" y="731486"/>
                  </a:lnTo>
                  <a:lnTo>
                    <a:pt x="959919" y="719106"/>
                  </a:lnTo>
                  <a:lnTo>
                    <a:pt x="960554" y="707043"/>
                  </a:lnTo>
                  <a:lnTo>
                    <a:pt x="960871" y="694345"/>
                  </a:lnTo>
                  <a:lnTo>
                    <a:pt x="961188" y="681330"/>
                  </a:lnTo>
                  <a:lnTo>
                    <a:pt x="961188" y="668315"/>
                  </a:lnTo>
                  <a:lnTo>
                    <a:pt x="969119" y="649268"/>
                  </a:lnTo>
                  <a:lnTo>
                    <a:pt x="970705" y="651173"/>
                  </a:lnTo>
                  <a:lnTo>
                    <a:pt x="973877" y="656887"/>
                  </a:lnTo>
                  <a:lnTo>
                    <a:pt x="976098" y="661331"/>
                  </a:lnTo>
                  <a:lnTo>
                    <a:pt x="978636" y="666727"/>
                  </a:lnTo>
                  <a:lnTo>
                    <a:pt x="981808" y="673076"/>
                  </a:lnTo>
                  <a:lnTo>
                    <a:pt x="984663" y="681012"/>
                  </a:lnTo>
                  <a:lnTo>
                    <a:pt x="988152" y="690218"/>
                  </a:lnTo>
                  <a:lnTo>
                    <a:pt x="991007" y="700377"/>
                  </a:lnTo>
                  <a:lnTo>
                    <a:pt x="993862" y="712122"/>
                  </a:lnTo>
                  <a:lnTo>
                    <a:pt x="997035" y="724820"/>
                  </a:lnTo>
                  <a:lnTo>
                    <a:pt x="999572" y="739422"/>
                  </a:lnTo>
                  <a:lnTo>
                    <a:pt x="1002110" y="754977"/>
                  </a:lnTo>
                  <a:lnTo>
                    <a:pt x="1004013" y="772436"/>
                  </a:lnTo>
                  <a:lnTo>
                    <a:pt x="1005600" y="790848"/>
                  </a:lnTo>
                  <a:lnTo>
                    <a:pt x="1005282" y="796244"/>
                  </a:lnTo>
                  <a:lnTo>
                    <a:pt x="1004331" y="801958"/>
                  </a:lnTo>
                  <a:lnTo>
                    <a:pt x="1003062" y="809260"/>
                  </a:lnTo>
                  <a:lnTo>
                    <a:pt x="1000841" y="817196"/>
                  </a:lnTo>
                  <a:lnTo>
                    <a:pt x="997669" y="826085"/>
                  </a:lnTo>
                  <a:lnTo>
                    <a:pt x="994497" y="836243"/>
                  </a:lnTo>
                  <a:lnTo>
                    <a:pt x="985932" y="858781"/>
                  </a:lnTo>
                  <a:lnTo>
                    <a:pt x="964043" y="914969"/>
                  </a:lnTo>
                  <a:lnTo>
                    <a:pt x="951037" y="948301"/>
                  </a:lnTo>
                  <a:lnTo>
                    <a:pt x="937079" y="985442"/>
                  </a:lnTo>
                  <a:lnTo>
                    <a:pt x="922804" y="1025757"/>
                  </a:lnTo>
                  <a:lnTo>
                    <a:pt x="915825" y="1047026"/>
                  </a:lnTo>
                  <a:lnTo>
                    <a:pt x="908212" y="1068929"/>
                  </a:lnTo>
                  <a:lnTo>
                    <a:pt x="901233" y="1091785"/>
                  </a:lnTo>
                  <a:lnTo>
                    <a:pt x="894254" y="1115594"/>
                  </a:lnTo>
                  <a:lnTo>
                    <a:pt x="886958" y="1139719"/>
                  </a:lnTo>
                  <a:lnTo>
                    <a:pt x="880296" y="1165115"/>
                  </a:lnTo>
                  <a:lnTo>
                    <a:pt x="873634" y="1190510"/>
                  </a:lnTo>
                  <a:lnTo>
                    <a:pt x="867290" y="1217493"/>
                  </a:lnTo>
                  <a:lnTo>
                    <a:pt x="861580" y="1244476"/>
                  </a:lnTo>
                  <a:lnTo>
                    <a:pt x="855553" y="1272728"/>
                  </a:lnTo>
                  <a:lnTo>
                    <a:pt x="850477" y="1301298"/>
                  </a:lnTo>
                  <a:lnTo>
                    <a:pt x="845402" y="1330821"/>
                  </a:lnTo>
                  <a:lnTo>
                    <a:pt x="840960" y="1360343"/>
                  </a:lnTo>
                  <a:lnTo>
                    <a:pt x="836836" y="1391135"/>
                  </a:lnTo>
                  <a:lnTo>
                    <a:pt x="874586" y="1434307"/>
                  </a:lnTo>
                  <a:lnTo>
                    <a:pt x="949768" y="1522239"/>
                  </a:lnTo>
                  <a:lnTo>
                    <a:pt x="990373" y="1569856"/>
                  </a:lnTo>
                  <a:lnTo>
                    <a:pt x="1026219" y="1613028"/>
                  </a:lnTo>
                  <a:lnTo>
                    <a:pt x="1041129" y="1631122"/>
                  </a:lnTo>
                  <a:lnTo>
                    <a:pt x="1053500" y="1646042"/>
                  </a:lnTo>
                  <a:lnTo>
                    <a:pt x="1062065" y="1657470"/>
                  </a:lnTo>
                  <a:lnTo>
                    <a:pt x="1066824" y="1664137"/>
                  </a:lnTo>
                  <a:lnTo>
                    <a:pt x="1071582" y="1671755"/>
                  </a:lnTo>
                  <a:lnTo>
                    <a:pt x="1077292" y="1680326"/>
                  </a:lnTo>
                  <a:lnTo>
                    <a:pt x="1080147" y="1685088"/>
                  </a:lnTo>
                  <a:lnTo>
                    <a:pt x="1083002" y="1689850"/>
                  </a:lnTo>
                  <a:lnTo>
                    <a:pt x="1085540" y="1695564"/>
                  </a:lnTo>
                  <a:lnTo>
                    <a:pt x="1088395" y="1701913"/>
                  </a:lnTo>
                  <a:lnTo>
                    <a:pt x="1090616" y="1708579"/>
                  </a:lnTo>
                  <a:lnTo>
                    <a:pt x="1091884" y="1715880"/>
                  </a:lnTo>
                  <a:lnTo>
                    <a:pt x="1093471" y="1724134"/>
                  </a:lnTo>
                  <a:lnTo>
                    <a:pt x="1093788" y="1733022"/>
                  </a:lnTo>
                  <a:lnTo>
                    <a:pt x="1093788" y="1742545"/>
                  </a:lnTo>
                  <a:lnTo>
                    <a:pt x="1092836" y="1753021"/>
                  </a:lnTo>
                  <a:lnTo>
                    <a:pt x="1090933" y="1765084"/>
                  </a:lnTo>
                  <a:lnTo>
                    <a:pt x="1087761" y="1777147"/>
                  </a:lnTo>
                  <a:lnTo>
                    <a:pt x="1086809" y="1785083"/>
                  </a:lnTo>
                  <a:lnTo>
                    <a:pt x="1084271" y="1801272"/>
                  </a:lnTo>
                  <a:lnTo>
                    <a:pt x="1076340" y="1854920"/>
                  </a:lnTo>
                  <a:lnTo>
                    <a:pt x="1054452" y="2009516"/>
                  </a:lnTo>
                  <a:lnTo>
                    <a:pt x="1023681" y="2230139"/>
                  </a:lnTo>
                  <a:lnTo>
                    <a:pt x="1022730" y="2236488"/>
                  </a:lnTo>
                  <a:lnTo>
                    <a:pt x="1021461" y="2242520"/>
                  </a:lnTo>
                  <a:lnTo>
                    <a:pt x="1019875" y="2248551"/>
                  </a:lnTo>
                  <a:lnTo>
                    <a:pt x="1018289" y="2254582"/>
                  </a:lnTo>
                  <a:lnTo>
                    <a:pt x="1015751" y="2259979"/>
                  </a:lnTo>
                  <a:lnTo>
                    <a:pt x="1013530" y="2265693"/>
                  </a:lnTo>
                  <a:lnTo>
                    <a:pt x="1011310" y="2271407"/>
                  </a:lnTo>
                  <a:lnTo>
                    <a:pt x="1008455" y="2276486"/>
                  </a:lnTo>
                  <a:lnTo>
                    <a:pt x="1005917" y="2281248"/>
                  </a:lnTo>
                  <a:lnTo>
                    <a:pt x="1002427" y="2286009"/>
                  </a:lnTo>
                  <a:lnTo>
                    <a:pt x="999255" y="2291088"/>
                  </a:lnTo>
                  <a:lnTo>
                    <a:pt x="995766" y="2295533"/>
                  </a:lnTo>
                  <a:lnTo>
                    <a:pt x="992276" y="2299659"/>
                  </a:lnTo>
                  <a:lnTo>
                    <a:pt x="988470" y="2303469"/>
                  </a:lnTo>
                  <a:lnTo>
                    <a:pt x="984346" y="2307278"/>
                  </a:lnTo>
                  <a:lnTo>
                    <a:pt x="980222" y="2311087"/>
                  </a:lnTo>
                  <a:lnTo>
                    <a:pt x="975781" y="2314262"/>
                  </a:lnTo>
                  <a:lnTo>
                    <a:pt x="971339" y="2317436"/>
                  </a:lnTo>
                  <a:lnTo>
                    <a:pt x="966581" y="2320293"/>
                  </a:lnTo>
                  <a:lnTo>
                    <a:pt x="961823" y="2322833"/>
                  </a:lnTo>
                  <a:lnTo>
                    <a:pt x="956747" y="2325372"/>
                  </a:lnTo>
                  <a:lnTo>
                    <a:pt x="951989" y="2327277"/>
                  </a:lnTo>
                  <a:lnTo>
                    <a:pt x="946913" y="2329182"/>
                  </a:lnTo>
                  <a:lnTo>
                    <a:pt x="941203" y="2331086"/>
                  </a:lnTo>
                  <a:lnTo>
                    <a:pt x="936128" y="2332674"/>
                  </a:lnTo>
                  <a:lnTo>
                    <a:pt x="930418" y="2333309"/>
                  </a:lnTo>
                  <a:lnTo>
                    <a:pt x="925025" y="2334578"/>
                  </a:lnTo>
                  <a:lnTo>
                    <a:pt x="919315" y="2334896"/>
                  </a:lnTo>
                  <a:lnTo>
                    <a:pt x="913605" y="2335213"/>
                  </a:lnTo>
                  <a:lnTo>
                    <a:pt x="907577" y="2335213"/>
                  </a:lnTo>
                  <a:lnTo>
                    <a:pt x="901550" y="2334896"/>
                  </a:lnTo>
                  <a:lnTo>
                    <a:pt x="895523" y="2333943"/>
                  </a:lnTo>
                  <a:lnTo>
                    <a:pt x="889813" y="2333309"/>
                  </a:lnTo>
                  <a:lnTo>
                    <a:pt x="883786" y="2332356"/>
                  </a:lnTo>
                  <a:lnTo>
                    <a:pt x="878076" y="2330769"/>
                  </a:lnTo>
                  <a:lnTo>
                    <a:pt x="872683" y="2328864"/>
                  </a:lnTo>
                  <a:lnTo>
                    <a:pt x="867290" y="2326642"/>
                  </a:lnTo>
                  <a:lnTo>
                    <a:pt x="862214" y="2324420"/>
                  </a:lnTo>
                  <a:lnTo>
                    <a:pt x="857456" y="2321881"/>
                  </a:lnTo>
                  <a:lnTo>
                    <a:pt x="852698" y="2319341"/>
                  </a:lnTo>
                  <a:lnTo>
                    <a:pt x="848257" y="2316167"/>
                  </a:lnTo>
                  <a:lnTo>
                    <a:pt x="843815" y="2312992"/>
                  </a:lnTo>
                  <a:lnTo>
                    <a:pt x="839692" y="2309183"/>
                  </a:lnTo>
                  <a:lnTo>
                    <a:pt x="835568" y="2305373"/>
                  </a:lnTo>
                  <a:lnTo>
                    <a:pt x="831761" y="2301882"/>
                  </a:lnTo>
                  <a:lnTo>
                    <a:pt x="827954" y="2297755"/>
                  </a:lnTo>
                  <a:lnTo>
                    <a:pt x="824782" y="2293311"/>
                  </a:lnTo>
                  <a:lnTo>
                    <a:pt x="821293" y="2288866"/>
                  </a:lnTo>
                  <a:lnTo>
                    <a:pt x="818755" y="2283787"/>
                  </a:lnTo>
                  <a:lnTo>
                    <a:pt x="815900" y="2279026"/>
                  </a:lnTo>
                  <a:lnTo>
                    <a:pt x="813362" y="2274264"/>
                  </a:lnTo>
                  <a:lnTo>
                    <a:pt x="811141" y="2269185"/>
                  </a:lnTo>
                  <a:lnTo>
                    <a:pt x="809238" y="2263471"/>
                  </a:lnTo>
                  <a:lnTo>
                    <a:pt x="807335" y="2258392"/>
                  </a:lnTo>
                  <a:lnTo>
                    <a:pt x="805749" y="2252678"/>
                  </a:lnTo>
                  <a:lnTo>
                    <a:pt x="804162" y="2246646"/>
                  </a:lnTo>
                  <a:lnTo>
                    <a:pt x="803211" y="2241250"/>
                  </a:lnTo>
                  <a:lnTo>
                    <a:pt x="802576" y="2234901"/>
                  </a:lnTo>
                  <a:lnTo>
                    <a:pt x="801942" y="2228869"/>
                  </a:lnTo>
                  <a:lnTo>
                    <a:pt x="801625" y="2222838"/>
                  </a:lnTo>
                  <a:lnTo>
                    <a:pt x="801625" y="2216807"/>
                  </a:lnTo>
                  <a:lnTo>
                    <a:pt x="801942" y="2210458"/>
                  </a:lnTo>
                  <a:lnTo>
                    <a:pt x="802576" y="2204109"/>
                  </a:lnTo>
                  <a:lnTo>
                    <a:pt x="803211" y="2197443"/>
                  </a:lnTo>
                  <a:lnTo>
                    <a:pt x="833981" y="1990152"/>
                  </a:lnTo>
                  <a:lnTo>
                    <a:pt x="855235" y="1846032"/>
                  </a:lnTo>
                  <a:lnTo>
                    <a:pt x="861897" y="1797146"/>
                  </a:lnTo>
                  <a:lnTo>
                    <a:pt x="863801" y="1783178"/>
                  </a:lnTo>
                  <a:lnTo>
                    <a:pt x="864435" y="1777147"/>
                  </a:lnTo>
                  <a:lnTo>
                    <a:pt x="861897" y="1774290"/>
                  </a:lnTo>
                  <a:lnTo>
                    <a:pt x="855553" y="1767623"/>
                  </a:lnTo>
                  <a:lnTo>
                    <a:pt x="833030" y="1744133"/>
                  </a:lnTo>
                  <a:lnTo>
                    <a:pt x="763558" y="1673343"/>
                  </a:lnTo>
                  <a:lnTo>
                    <a:pt x="687424" y="1595886"/>
                  </a:lnTo>
                  <a:lnTo>
                    <a:pt x="657288" y="1564777"/>
                  </a:lnTo>
                  <a:lnTo>
                    <a:pt x="637620" y="1543825"/>
                  </a:lnTo>
                  <a:lnTo>
                    <a:pt x="624931" y="1537159"/>
                  </a:lnTo>
                  <a:lnTo>
                    <a:pt x="612876" y="1530175"/>
                  </a:lnTo>
                  <a:lnTo>
                    <a:pt x="600822" y="1523192"/>
                  </a:lnTo>
                  <a:lnTo>
                    <a:pt x="589719" y="1516208"/>
                  </a:lnTo>
                  <a:lnTo>
                    <a:pt x="578933" y="1508907"/>
                  </a:lnTo>
                  <a:lnTo>
                    <a:pt x="569100" y="1501605"/>
                  </a:lnTo>
                  <a:lnTo>
                    <a:pt x="559266" y="1494622"/>
                  </a:lnTo>
                  <a:lnTo>
                    <a:pt x="550383" y="1487003"/>
                  </a:lnTo>
                  <a:lnTo>
                    <a:pt x="541818" y="1480019"/>
                  </a:lnTo>
                  <a:lnTo>
                    <a:pt x="533570" y="1472718"/>
                  </a:lnTo>
                  <a:lnTo>
                    <a:pt x="525957" y="1465099"/>
                  </a:lnTo>
                  <a:lnTo>
                    <a:pt x="518978" y="1458116"/>
                  </a:lnTo>
                  <a:lnTo>
                    <a:pt x="511682" y="1451132"/>
                  </a:lnTo>
                  <a:lnTo>
                    <a:pt x="505655" y="1444148"/>
                  </a:lnTo>
                  <a:lnTo>
                    <a:pt x="499945" y="1436847"/>
                  </a:lnTo>
                  <a:lnTo>
                    <a:pt x="494235" y="1430181"/>
                  </a:lnTo>
                  <a:lnTo>
                    <a:pt x="489159" y="1423514"/>
                  </a:lnTo>
                  <a:lnTo>
                    <a:pt x="484718" y="1416848"/>
                  </a:lnTo>
                  <a:lnTo>
                    <a:pt x="480277" y="1410499"/>
                  </a:lnTo>
                  <a:lnTo>
                    <a:pt x="476470" y="1404150"/>
                  </a:lnTo>
                  <a:lnTo>
                    <a:pt x="473298" y="1397801"/>
                  </a:lnTo>
                  <a:lnTo>
                    <a:pt x="469808" y="1392405"/>
                  </a:lnTo>
                  <a:lnTo>
                    <a:pt x="464733" y="1381294"/>
                  </a:lnTo>
                  <a:lnTo>
                    <a:pt x="460926" y="1371453"/>
                  </a:lnTo>
                  <a:lnTo>
                    <a:pt x="458706" y="1362565"/>
                  </a:lnTo>
                  <a:lnTo>
                    <a:pt x="457754" y="1359073"/>
                  </a:lnTo>
                  <a:lnTo>
                    <a:pt x="457119" y="1355264"/>
                  </a:lnTo>
                  <a:lnTo>
                    <a:pt x="457119" y="1352089"/>
                  </a:lnTo>
                  <a:lnTo>
                    <a:pt x="457119" y="1349550"/>
                  </a:lnTo>
                  <a:lnTo>
                    <a:pt x="456802" y="1347010"/>
                  </a:lnTo>
                  <a:lnTo>
                    <a:pt x="456168" y="1344788"/>
                  </a:lnTo>
                  <a:lnTo>
                    <a:pt x="454264" y="1342566"/>
                  </a:lnTo>
                  <a:lnTo>
                    <a:pt x="452361" y="1340344"/>
                  </a:lnTo>
                  <a:lnTo>
                    <a:pt x="449823" y="1338439"/>
                  </a:lnTo>
                  <a:lnTo>
                    <a:pt x="446968" y="1336217"/>
                  </a:lnTo>
                  <a:lnTo>
                    <a:pt x="440624" y="1332408"/>
                  </a:lnTo>
                  <a:lnTo>
                    <a:pt x="434279" y="1328598"/>
                  </a:lnTo>
                  <a:lnTo>
                    <a:pt x="431107" y="1326376"/>
                  </a:lnTo>
                  <a:lnTo>
                    <a:pt x="428887" y="1324472"/>
                  </a:lnTo>
                  <a:lnTo>
                    <a:pt x="426666" y="1322250"/>
                  </a:lnTo>
                  <a:lnTo>
                    <a:pt x="425397" y="1319393"/>
                  </a:lnTo>
                  <a:lnTo>
                    <a:pt x="424128" y="1317170"/>
                  </a:lnTo>
                  <a:lnTo>
                    <a:pt x="424128" y="1314631"/>
                  </a:lnTo>
                  <a:lnTo>
                    <a:pt x="425714" y="1302568"/>
                  </a:lnTo>
                  <a:lnTo>
                    <a:pt x="427618" y="1289553"/>
                  </a:lnTo>
                  <a:lnTo>
                    <a:pt x="429521" y="1275268"/>
                  </a:lnTo>
                  <a:lnTo>
                    <a:pt x="432059" y="1260983"/>
                  </a:lnTo>
                  <a:lnTo>
                    <a:pt x="438086" y="1229873"/>
                  </a:lnTo>
                  <a:lnTo>
                    <a:pt x="445382" y="1196542"/>
                  </a:lnTo>
                  <a:lnTo>
                    <a:pt x="453313" y="1161623"/>
                  </a:lnTo>
                  <a:lnTo>
                    <a:pt x="462195" y="1125117"/>
                  </a:lnTo>
                  <a:lnTo>
                    <a:pt x="471712" y="1087658"/>
                  </a:lnTo>
                  <a:lnTo>
                    <a:pt x="481229" y="1049883"/>
                  </a:lnTo>
                  <a:lnTo>
                    <a:pt x="501531" y="974014"/>
                  </a:lnTo>
                  <a:lnTo>
                    <a:pt x="521199" y="901001"/>
                  </a:lnTo>
                  <a:lnTo>
                    <a:pt x="538963" y="833386"/>
                  </a:lnTo>
                  <a:lnTo>
                    <a:pt x="546577" y="803228"/>
                  </a:lnTo>
                  <a:lnTo>
                    <a:pt x="553238" y="775293"/>
                  </a:lnTo>
                  <a:lnTo>
                    <a:pt x="622710" y="754659"/>
                  </a:lnTo>
                  <a:lnTo>
                    <a:pt x="591305" y="753072"/>
                  </a:lnTo>
                  <a:lnTo>
                    <a:pt x="520881" y="750215"/>
                  </a:lnTo>
                  <a:lnTo>
                    <a:pt x="482497" y="748628"/>
                  </a:lnTo>
                  <a:lnTo>
                    <a:pt x="448554" y="747358"/>
                  </a:lnTo>
                  <a:lnTo>
                    <a:pt x="423494" y="747041"/>
                  </a:lnTo>
                  <a:lnTo>
                    <a:pt x="415563" y="747358"/>
                  </a:lnTo>
                  <a:lnTo>
                    <a:pt x="411439" y="747993"/>
                  </a:lnTo>
                  <a:lnTo>
                    <a:pt x="409853" y="748628"/>
                  </a:lnTo>
                  <a:lnTo>
                    <a:pt x="406364" y="750850"/>
                  </a:lnTo>
                  <a:lnTo>
                    <a:pt x="396847" y="757516"/>
                  </a:lnTo>
                  <a:lnTo>
                    <a:pt x="382889" y="767992"/>
                  </a:lnTo>
                  <a:lnTo>
                    <a:pt x="366393" y="781007"/>
                  </a:lnTo>
                  <a:lnTo>
                    <a:pt x="325472" y="812752"/>
                  </a:lnTo>
                  <a:lnTo>
                    <a:pt x="279791" y="849258"/>
                  </a:lnTo>
                  <a:lnTo>
                    <a:pt x="195093" y="917826"/>
                  </a:lnTo>
                  <a:lnTo>
                    <a:pt x="154805" y="951158"/>
                  </a:lnTo>
                  <a:lnTo>
                    <a:pt x="154488" y="951475"/>
                  </a:lnTo>
                  <a:lnTo>
                    <a:pt x="150681" y="954332"/>
                  </a:lnTo>
                  <a:lnTo>
                    <a:pt x="146875" y="957506"/>
                  </a:lnTo>
                  <a:lnTo>
                    <a:pt x="143068" y="960046"/>
                  </a:lnTo>
                  <a:lnTo>
                    <a:pt x="139261" y="962586"/>
                  </a:lnTo>
                  <a:lnTo>
                    <a:pt x="135454" y="964808"/>
                  </a:lnTo>
                  <a:lnTo>
                    <a:pt x="131013" y="966712"/>
                  </a:lnTo>
                  <a:lnTo>
                    <a:pt x="126889" y="968617"/>
                  </a:lnTo>
                  <a:lnTo>
                    <a:pt x="122766" y="969887"/>
                  </a:lnTo>
                  <a:lnTo>
                    <a:pt x="113883" y="972426"/>
                  </a:lnTo>
                  <a:lnTo>
                    <a:pt x="105318" y="974014"/>
                  </a:lnTo>
                  <a:lnTo>
                    <a:pt x="96436" y="975283"/>
                  </a:lnTo>
                  <a:lnTo>
                    <a:pt x="87554" y="974966"/>
                  </a:lnTo>
                  <a:lnTo>
                    <a:pt x="78671" y="974014"/>
                  </a:lnTo>
                  <a:lnTo>
                    <a:pt x="70106" y="972109"/>
                  </a:lnTo>
                  <a:lnTo>
                    <a:pt x="61541" y="969569"/>
                  </a:lnTo>
                  <a:lnTo>
                    <a:pt x="52976" y="966395"/>
                  </a:lnTo>
                  <a:lnTo>
                    <a:pt x="48852" y="964490"/>
                  </a:lnTo>
                  <a:lnTo>
                    <a:pt x="45363" y="962268"/>
                  </a:lnTo>
                  <a:lnTo>
                    <a:pt x="41239" y="959729"/>
                  </a:lnTo>
                  <a:lnTo>
                    <a:pt x="37432" y="956872"/>
                  </a:lnTo>
                  <a:lnTo>
                    <a:pt x="33626" y="954015"/>
                  </a:lnTo>
                  <a:lnTo>
                    <a:pt x="30453" y="951158"/>
                  </a:lnTo>
                  <a:lnTo>
                    <a:pt x="26647" y="947666"/>
                  </a:lnTo>
                  <a:lnTo>
                    <a:pt x="23792" y="944491"/>
                  </a:lnTo>
                  <a:lnTo>
                    <a:pt x="20302" y="940682"/>
                  </a:lnTo>
                  <a:lnTo>
                    <a:pt x="17764" y="936873"/>
                  </a:lnTo>
                  <a:lnTo>
                    <a:pt x="14909" y="933063"/>
                  </a:lnTo>
                  <a:lnTo>
                    <a:pt x="12689" y="929254"/>
                  </a:lnTo>
                  <a:lnTo>
                    <a:pt x="10468" y="925127"/>
                  </a:lnTo>
                  <a:lnTo>
                    <a:pt x="8248" y="921000"/>
                  </a:lnTo>
                  <a:lnTo>
                    <a:pt x="6662" y="916874"/>
                  </a:lnTo>
                  <a:lnTo>
                    <a:pt x="4758" y="912429"/>
                  </a:lnTo>
                  <a:lnTo>
                    <a:pt x="2538" y="903858"/>
                  </a:lnTo>
                  <a:lnTo>
                    <a:pt x="634" y="894970"/>
                  </a:lnTo>
                  <a:lnTo>
                    <a:pt x="0" y="886399"/>
                  </a:lnTo>
                  <a:lnTo>
                    <a:pt x="0" y="877511"/>
                  </a:lnTo>
                  <a:lnTo>
                    <a:pt x="952" y="868622"/>
                  </a:lnTo>
                  <a:lnTo>
                    <a:pt x="2538" y="859734"/>
                  </a:lnTo>
                  <a:lnTo>
                    <a:pt x="5075" y="851163"/>
                  </a:lnTo>
                  <a:lnTo>
                    <a:pt x="8882" y="842909"/>
                  </a:lnTo>
                  <a:lnTo>
                    <a:pt x="10785" y="838782"/>
                  </a:lnTo>
                  <a:lnTo>
                    <a:pt x="13006" y="834656"/>
                  </a:lnTo>
                  <a:lnTo>
                    <a:pt x="15544" y="831164"/>
                  </a:lnTo>
                  <a:lnTo>
                    <a:pt x="18082" y="827354"/>
                  </a:lnTo>
                  <a:lnTo>
                    <a:pt x="20937" y="823545"/>
                  </a:lnTo>
                  <a:lnTo>
                    <a:pt x="24109" y="820053"/>
                  </a:lnTo>
                  <a:lnTo>
                    <a:pt x="27281" y="816561"/>
                  </a:lnTo>
                  <a:lnTo>
                    <a:pt x="30771" y="813069"/>
                  </a:lnTo>
                  <a:lnTo>
                    <a:pt x="80575" y="775611"/>
                  </a:lnTo>
                  <a:lnTo>
                    <a:pt x="189700" y="694028"/>
                  </a:lnTo>
                  <a:lnTo>
                    <a:pt x="248386" y="650220"/>
                  </a:lnTo>
                  <a:lnTo>
                    <a:pt x="300094" y="612127"/>
                  </a:lnTo>
                  <a:lnTo>
                    <a:pt x="321348" y="596572"/>
                  </a:lnTo>
                  <a:lnTo>
                    <a:pt x="337843" y="585144"/>
                  </a:lnTo>
                  <a:lnTo>
                    <a:pt x="349263" y="577208"/>
                  </a:lnTo>
                  <a:lnTo>
                    <a:pt x="352436" y="574986"/>
                  </a:lnTo>
                  <a:lnTo>
                    <a:pt x="354022" y="574351"/>
                  </a:lnTo>
                  <a:lnTo>
                    <a:pt x="460926" y="562606"/>
                  </a:lnTo>
                  <a:lnTo>
                    <a:pt x="554190" y="552448"/>
                  </a:lnTo>
                  <a:lnTo>
                    <a:pt x="595112" y="548003"/>
                  </a:lnTo>
                  <a:lnTo>
                    <a:pt x="631275" y="544512"/>
                  </a:lnTo>
                  <a:lnTo>
                    <a:pt x="663315" y="541655"/>
                  </a:lnTo>
                  <a:lnTo>
                    <a:pt x="690596" y="539750"/>
                  </a:lnTo>
                  <a:close/>
                  <a:moveTo>
                    <a:pt x="912333" y="0"/>
                  </a:moveTo>
                  <a:lnTo>
                    <a:pt x="923772" y="0"/>
                  </a:lnTo>
                  <a:lnTo>
                    <a:pt x="935529" y="0"/>
                  </a:lnTo>
                  <a:lnTo>
                    <a:pt x="943791" y="636"/>
                  </a:lnTo>
                  <a:lnTo>
                    <a:pt x="952052" y="1908"/>
                  </a:lnTo>
                  <a:lnTo>
                    <a:pt x="960632" y="3817"/>
                  </a:lnTo>
                  <a:lnTo>
                    <a:pt x="969211" y="5407"/>
                  </a:lnTo>
                  <a:lnTo>
                    <a:pt x="977473" y="8270"/>
                  </a:lnTo>
                  <a:lnTo>
                    <a:pt x="986052" y="11451"/>
                  </a:lnTo>
                  <a:lnTo>
                    <a:pt x="993996" y="14949"/>
                  </a:lnTo>
                  <a:lnTo>
                    <a:pt x="1001940" y="19084"/>
                  </a:lnTo>
                  <a:lnTo>
                    <a:pt x="1010202" y="22901"/>
                  </a:lnTo>
                  <a:lnTo>
                    <a:pt x="1017828" y="27990"/>
                  </a:lnTo>
                  <a:lnTo>
                    <a:pt x="1025454" y="33080"/>
                  </a:lnTo>
                  <a:lnTo>
                    <a:pt x="1032762" y="39123"/>
                  </a:lnTo>
                  <a:lnTo>
                    <a:pt x="1039753" y="44848"/>
                  </a:lnTo>
                  <a:lnTo>
                    <a:pt x="1047061" y="51210"/>
                  </a:lnTo>
                  <a:lnTo>
                    <a:pt x="1053734" y="57889"/>
                  </a:lnTo>
                  <a:lnTo>
                    <a:pt x="1060407" y="65523"/>
                  </a:lnTo>
                  <a:lnTo>
                    <a:pt x="1066127" y="72839"/>
                  </a:lnTo>
                  <a:lnTo>
                    <a:pt x="1072164" y="80791"/>
                  </a:lnTo>
                  <a:lnTo>
                    <a:pt x="1077884" y="89061"/>
                  </a:lnTo>
                  <a:lnTo>
                    <a:pt x="1082968" y="97331"/>
                  </a:lnTo>
                  <a:lnTo>
                    <a:pt x="1087734" y="106555"/>
                  </a:lnTo>
                  <a:lnTo>
                    <a:pt x="1092183" y="115779"/>
                  </a:lnTo>
                  <a:lnTo>
                    <a:pt x="1096313" y="125003"/>
                  </a:lnTo>
                  <a:lnTo>
                    <a:pt x="1100127" y="134546"/>
                  </a:lnTo>
                  <a:lnTo>
                    <a:pt x="1103304" y="145042"/>
                  </a:lnTo>
                  <a:lnTo>
                    <a:pt x="1106164" y="155220"/>
                  </a:lnTo>
                  <a:lnTo>
                    <a:pt x="1108706" y="166035"/>
                  </a:lnTo>
                  <a:lnTo>
                    <a:pt x="1110612" y="176849"/>
                  </a:lnTo>
                  <a:lnTo>
                    <a:pt x="1111566" y="187982"/>
                  </a:lnTo>
                  <a:lnTo>
                    <a:pt x="1112519" y="199433"/>
                  </a:lnTo>
                  <a:lnTo>
                    <a:pt x="1112837" y="210883"/>
                  </a:lnTo>
                  <a:lnTo>
                    <a:pt x="1112519" y="222970"/>
                  </a:lnTo>
                  <a:lnTo>
                    <a:pt x="1110930" y="247144"/>
                  </a:lnTo>
                  <a:lnTo>
                    <a:pt x="1109024" y="271636"/>
                  </a:lnTo>
                  <a:lnTo>
                    <a:pt x="1106164" y="296764"/>
                  </a:lnTo>
                  <a:lnTo>
                    <a:pt x="1104575" y="308851"/>
                  </a:lnTo>
                  <a:lnTo>
                    <a:pt x="1102351" y="321574"/>
                  </a:lnTo>
                  <a:lnTo>
                    <a:pt x="1100444" y="333978"/>
                  </a:lnTo>
                  <a:lnTo>
                    <a:pt x="1097902" y="345747"/>
                  </a:lnTo>
                  <a:lnTo>
                    <a:pt x="1095360" y="358152"/>
                  </a:lnTo>
                  <a:lnTo>
                    <a:pt x="1092183" y="369921"/>
                  </a:lnTo>
                  <a:lnTo>
                    <a:pt x="1089323" y="381372"/>
                  </a:lnTo>
                  <a:lnTo>
                    <a:pt x="1085510" y="393140"/>
                  </a:lnTo>
                  <a:lnTo>
                    <a:pt x="1082014" y="404273"/>
                  </a:lnTo>
                  <a:lnTo>
                    <a:pt x="1077884" y="415406"/>
                  </a:lnTo>
                  <a:lnTo>
                    <a:pt x="1073753" y="425902"/>
                  </a:lnTo>
                  <a:lnTo>
                    <a:pt x="1068986" y="436080"/>
                  </a:lnTo>
                  <a:lnTo>
                    <a:pt x="1063585" y="445941"/>
                  </a:lnTo>
                  <a:lnTo>
                    <a:pt x="1058501" y="455483"/>
                  </a:lnTo>
                  <a:lnTo>
                    <a:pt x="1052463" y="464389"/>
                  </a:lnTo>
                  <a:lnTo>
                    <a:pt x="1046108" y="472977"/>
                  </a:lnTo>
                  <a:lnTo>
                    <a:pt x="1039753" y="481247"/>
                  </a:lnTo>
                  <a:lnTo>
                    <a:pt x="1032762" y="488563"/>
                  </a:lnTo>
                  <a:lnTo>
                    <a:pt x="1025454" y="495242"/>
                  </a:lnTo>
                  <a:lnTo>
                    <a:pt x="1017510" y="501922"/>
                  </a:lnTo>
                  <a:lnTo>
                    <a:pt x="1009248" y="507647"/>
                  </a:lnTo>
                  <a:lnTo>
                    <a:pt x="1000351" y="512736"/>
                  </a:lnTo>
                  <a:lnTo>
                    <a:pt x="991454" y="516871"/>
                  </a:lnTo>
                  <a:lnTo>
                    <a:pt x="981921" y="520688"/>
                  </a:lnTo>
                  <a:lnTo>
                    <a:pt x="971435" y="523551"/>
                  </a:lnTo>
                  <a:lnTo>
                    <a:pt x="960949" y="525778"/>
                  </a:lnTo>
                  <a:lnTo>
                    <a:pt x="953005" y="526732"/>
                  </a:lnTo>
                  <a:lnTo>
                    <a:pt x="944426" y="527050"/>
                  </a:lnTo>
                  <a:lnTo>
                    <a:pt x="935847" y="526414"/>
                  </a:lnTo>
                  <a:lnTo>
                    <a:pt x="926314" y="525141"/>
                  </a:lnTo>
                  <a:lnTo>
                    <a:pt x="917099" y="523233"/>
                  </a:lnTo>
                  <a:lnTo>
                    <a:pt x="907884" y="520688"/>
                  </a:lnTo>
                  <a:lnTo>
                    <a:pt x="898669" y="517190"/>
                  </a:lnTo>
                  <a:lnTo>
                    <a:pt x="888819" y="513373"/>
                  </a:lnTo>
                  <a:lnTo>
                    <a:pt x="879286" y="508283"/>
                  </a:lnTo>
                  <a:lnTo>
                    <a:pt x="869118" y="503194"/>
                  </a:lnTo>
                  <a:lnTo>
                    <a:pt x="859585" y="496833"/>
                  </a:lnTo>
                  <a:lnTo>
                    <a:pt x="849735" y="490153"/>
                  </a:lnTo>
                  <a:lnTo>
                    <a:pt x="840202" y="482837"/>
                  </a:lnTo>
                  <a:lnTo>
                    <a:pt x="830987" y="474886"/>
                  </a:lnTo>
                  <a:lnTo>
                    <a:pt x="821454" y="465979"/>
                  </a:lnTo>
                  <a:lnTo>
                    <a:pt x="812239" y="456755"/>
                  </a:lnTo>
                  <a:lnTo>
                    <a:pt x="803342" y="446577"/>
                  </a:lnTo>
                  <a:lnTo>
                    <a:pt x="794445" y="435762"/>
                  </a:lnTo>
                  <a:lnTo>
                    <a:pt x="786183" y="424630"/>
                  </a:lnTo>
                  <a:lnTo>
                    <a:pt x="778240" y="412225"/>
                  </a:lnTo>
                  <a:lnTo>
                    <a:pt x="770296" y="400138"/>
                  </a:lnTo>
                  <a:lnTo>
                    <a:pt x="762987" y="386779"/>
                  </a:lnTo>
                  <a:lnTo>
                    <a:pt x="756314" y="372784"/>
                  </a:lnTo>
                  <a:lnTo>
                    <a:pt x="749324" y="358470"/>
                  </a:lnTo>
                  <a:lnTo>
                    <a:pt x="743604" y="343203"/>
                  </a:lnTo>
                  <a:lnTo>
                    <a:pt x="738202" y="327617"/>
                  </a:lnTo>
                  <a:lnTo>
                    <a:pt x="733436" y="311077"/>
                  </a:lnTo>
                  <a:lnTo>
                    <a:pt x="728987" y="294219"/>
                  </a:lnTo>
                  <a:lnTo>
                    <a:pt x="725810" y="276725"/>
                  </a:lnTo>
                  <a:lnTo>
                    <a:pt x="722632" y="258595"/>
                  </a:lnTo>
                  <a:lnTo>
                    <a:pt x="720408" y="240146"/>
                  </a:lnTo>
                  <a:lnTo>
                    <a:pt x="719137" y="221062"/>
                  </a:lnTo>
                  <a:lnTo>
                    <a:pt x="719772" y="209293"/>
                  </a:lnTo>
                  <a:lnTo>
                    <a:pt x="721361" y="197206"/>
                  </a:lnTo>
                  <a:lnTo>
                    <a:pt x="722632" y="185756"/>
                  </a:lnTo>
                  <a:lnTo>
                    <a:pt x="724856" y="174623"/>
                  </a:lnTo>
                  <a:lnTo>
                    <a:pt x="727399" y="163490"/>
                  </a:lnTo>
                  <a:lnTo>
                    <a:pt x="730576" y="152676"/>
                  </a:lnTo>
                  <a:lnTo>
                    <a:pt x="734389" y="142179"/>
                  </a:lnTo>
                  <a:lnTo>
                    <a:pt x="737884" y="131683"/>
                  </a:lnTo>
                  <a:lnTo>
                    <a:pt x="742333" y="121823"/>
                  </a:lnTo>
                  <a:lnTo>
                    <a:pt x="746782" y="111962"/>
                  </a:lnTo>
                  <a:lnTo>
                    <a:pt x="752184" y="102420"/>
                  </a:lnTo>
                  <a:lnTo>
                    <a:pt x="757268" y="93514"/>
                  </a:lnTo>
                  <a:lnTo>
                    <a:pt x="763305" y="84290"/>
                  </a:lnTo>
                  <a:lnTo>
                    <a:pt x="769660" y="76338"/>
                  </a:lnTo>
                  <a:lnTo>
                    <a:pt x="776015" y="68068"/>
                  </a:lnTo>
                  <a:lnTo>
                    <a:pt x="783006" y="60116"/>
                  </a:lnTo>
                  <a:lnTo>
                    <a:pt x="790314" y="53118"/>
                  </a:lnTo>
                  <a:lnTo>
                    <a:pt x="797940" y="46121"/>
                  </a:lnTo>
                  <a:lnTo>
                    <a:pt x="805567" y="39759"/>
                  </a:lnTo>
                  <a:lnTo>
                    <a:pt x="813828" y="33398"/>
                  </a:lnTo>
                  <a:lnTo>
                    <a:pt x="822725" y="27990"/>
                  </a:lnTo>
                  <a:lnTo>
                    <a:pt x="831305" y="22901"/>
                  </a:lnTo>
                  <a:lnTo>
                    <a:pt x="840520" y="18130"/>
                  </a:lnTo>
                  <a:lnTo>
                    <a:pt x="849735" y="13995"/>
                  </a:lnTo>
                  <a:lnTo>
                    <a:pt x="859903" y="10496"/>
                  </a:lnTo>
                  <a:lnTo>
                    <a:pt x="870071" y="7316"/>
                  </a:lnTo>
                  <a:lnTo>
                    <a:pt x="879922" y="4771"/>
                  </a:lnTo>
                  <a:lnTo>
                    <a:pt x="890725" y="2544"/>
                  </a:lnTo>
                  <a:lnTo>
                    <a:pt x="901529" y="954"/>
                  </a:lnTo>
                  <a:lnTo>
                    <a:pt x="9123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1139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4889869" y="3994862"/>
            <a:ext cx="43147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4973684" y="3023841"/>
            <a:ext cx="50194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</a:rPr>
              <a:t>项目概述（视频）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452184" y="2173124"/>
            <a:ext cx="2449676" cy="2449676"/>
            <a:chOff x="2452184" y="2173124"/>
            <a:chExt cx="2449676" cy="2449676"/>
          </a:xfrm>
        </p:grpSpPr>
        <p:grpSp>
          <p:nvGrpSpPr>
            <p:cNvPr id="3" name="组合 6"/>
            <p:cNvGrpSpPr/>
            <p:nvPr/>
          </p:nvGrpSpPr>
          <p:grpSpPr>
            <a:xfrm>
              <a:off x="2452184" y="2173124"/>
              <a:ext cx="2449676" cy="2449676"/>
              <a:chOff x="2099081" y="2031187"/>
              <a:chExt cx="2739620" cy="2739620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椭圆 8"/>
            <p:cNvSpPr/>
            <p:nvPr/>
          </p:nvSpPr>
          <p:spPr>
            <a:xfrm>
              <a:off x="2938198" y="2659139"/>
              <a:ext cx="1477648" cy="147764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0"/>
            </a:p>
          </p:txBody>
        </p:sp>
        <p:sp>
          <p:nvSpPr>
            <p:cNvPr id="24" name="KSO_Shape"/>
            <p:cNvSpPr>
              <a:spLocks noChangeArrowheads="1"/>
            </p:cNvSpPr>
            <p:nvPr/>
          </p:nvSpPr>
          <p:spPr bwMode="auto">
            <a:xfrm>
              <a:off x="3258723" y="3103441"/>
              <a:ext cx="827808" cy="689841"/>
            </a:xfrm>
            <a:custGeom>
              <a:avLst/>
              <a:gdLst/>
              <a:ahLst/>
              <a:cxnLst/>
              <a:rect l="0" t="0" r="r" b="b"/>
              <a:pathLst>
                <a:path w="1450975" h="1209675">
                  <a:moveTo>
                    <a:pt x="180975" y="182562"/>
                  </a:moveTo>
                  <a:lnTo>
                    <a:pt x="1270000" y="182562"/>
                  </a:lnTo>
                  <a:lnTo>
                    <a:pt x="1270000" y="725487"/>
                  </a:lnTo>
                  <a:lnTo>
                    <a:pt x="180975" y="725487"/>
                  </a:lnTo>
                  <a:lnTo>
                    <a:pt x="180975" y="182562"/>
                  </a:lnTo>
                  <a:close/>
                  <a:moveTo>
                    <a:pt x="120672" y="120703"/>
                  </a:moveTo>
                  <a:lnTo>
                    <a:pt x="120672" y="785892"/>
                  </a:lnTo>
                  <a:lnTo>
                    <a:pt x="1330039" y="785892"/>
                  </a:lnTo>
                  <a:lnTo>
                    <a:pt x="1330039" y="120703"/>
                  </a:lnTo>
                  <a:lnTo>
                    <a:pt x="120672" y="120703"/>
                  </a:lnTo>
                  <a:close/>
                  <a:moveTo>
                    <a:pt x="114585" y="0"/>
                  </a:moveTo>
                  <a:lnTo>
                    <a:pt x="120672" y="0"/>
                  </a:lnTo>
                  <a:lnTo>
                    <a:pt x="1330039" y="0"/>
                  </a:lnTo>
                  <a:lnTo>
                    <a:pt x="1336390" y="0"/>
                  </a:lnTo>
                  <a:lnTo>
                    <a:pt x="1342476" y="529"/>
                  </a:lnTo>
                  <a:lnTo>
                    <a:pt x="1348298" y="1059"/>
                  </a:lnTo>
                  <a:lnTo>
                    <a:pt x="1354385" y="2382"/>
                  </a:lnTo>
                  <a:lnTo>
                    <a:pt x="1360207" y="3441"/>
                  </a:lnTo>
                  <a:lnTo>
                    <a:pt x="1366028" y="5294"/>
                  </a:lnTo>
                  <a:lnTo>
                    <a:pt x="1371586" y="7147"/>
                  </a:lnTo>
                  <a:lnTo>
                    <a:pt x="1376878" y="9264"/>
                  </a:lnTo>
                  <a:lnTo>
                    <a:pt x="1382436" y="11911"/>
                  </a:lnTo>
                  <a:lnTo>
                    <a:pt x="1387728" y="14558"/>
                  </a:lnTo>
                  <a:lnTo>
                    <a:pt x="1392492" y="17205"/>
                  </a:lnTo>
                  <a:lnTo>
                    <a:pt x="1397784" y="20646"/>
                  </a:lnTo>
                  <a:lnTo>
                    <a:pt x="1402283" y="24087"/>
                  </a:lnTo>
                  <a:lnTo>
                    <a:pt x="1406782" y="27529"/>
                  </a:lnTo>
                  <a:lnTo>
                    <a:pt x="1411545" y="31234"/>
                  </a:lnTo>
                  <a:lnTo>
                    <a:pt x="1415515" y="35205"/>
                  </a:lnTo>
                  <a:lnTo>
                    <a:pt x="1419749" y="39440"/>
                  </a:lnTo>
                  <a:lnTo>
                    <a:pt x="1423454" y="44205"/>
                  </a:lnTo>
                  <a:lnTo>
                    <a:pt x="1426894" y="48705"/>
                  </a:lnTo>
                  <a:lnTo>
                    <a:pt x="1430334" y="53204"/>
                  </a:lnTo>
                  <a:lnTo>
                    <a:pt x="1433510" y="58234"/>
                  </a:lnTo>
                  <a:lnTo>
                    <a:pt x="1436420" y="63263"/>
                  </a:lnTo>
                  <a:lnTo>
                    <a:pt x="1439067" y="68557"/>
                  </a:lnTo>
                  <a:lnTo>
                    <a:pt x="1441713" y="73586"/>
                  </a:lnTo>
                  <a:lnTo>
                    <a:pt x="1443830" y="79145"/>
                  </a:lnTo>
                  <a:lnTo>
                    <a:pt x="1445683" y="84968"/>
                  </a:lnTo>
                  <a:lnTo>
                    <a:pt x="1447006" y="90792"/>
                  </a:lnTo>
                  <a:lnTo>
                    <a:pt x="1448594" y="96615"/>
                  </a:lnTo>
                  <a:lnTo>
                    <a:pt x="1449652" y="102438"/>
                  </a:lnTo>
                  <a:lnTo>
                    <a:pt x="1450446" y="108527"/>
                  </a:lnTo>
                  <a:lnTo>
                    <a:pt x="1450711" y="114615"/>
                  </a:lnTo>
                  <a:lnTo>
                    <a:pt x="1450975" y="120703"/>
                  </a:lnTo>
                  <a:lnTo>
                    <a:pt x="1450975" y="785892"/>
                  </a:lnTo>
                  <a:lnTo>
                    <a:pt x="1450711" y="792245"/>
                  </a:lnTo>
                  <a:lnTo>
                    <a:pt x="1450446" y="798333"/>
                  </a:lnTo>
                  <a:lnTo>
                    <a:pt x="1449652" y="804421"/>
                  </a:lnTo>
                  <a:lnTo>
                    <a:pt x="1448594" y="810244"/>
                  </a:lnTo>
                  <a:lnTo>
                    <a:pt x="1447006" y="816068"/>
                  </a:lnTo>
                  <a:lnTo>
                    <a:pt x="1445683" y="821891"/>
                  </a:lnTo>
                  <a:lnTo>
                    <a:pt x="1443830" y="827714"/>
                  </a:lnTo>
                  <a:lnTo>
                    <a:pt x="1441713" y="833008"/>
                  </a:lnTo>
                  <a:lnTo>
                    <a:pt x="1439067" y="838302"/>
                  </a:lnTo>
                  <a:lnTo>
                    <a:pt x="1436420" y="843596"/>
                  </a:lnTo>
                  <a:lnTo>
                    <a:pt x="1433510" y="848626"/>
                  </a:lnTo>
                  <a:lnTo>
                    <a:pt x="1430334" y="853655"/>
                  </a:lnTo>
                  <a:lnTo>
                    <a:pt x="1426894" y="858155"/>
                  </a:lnTo>
                  <a:lnTo>
                    <a:pt x="1423454" y="862655"/>
                  </a:lnTo>
                  <a:lnTo>
                    <a:pt x="1419749" y="867419"/>
                  </a:lnTo>
                  <a:lnTo>
                    <a:pt x="1415515" y="871654"/>
                  </a:lnTo>
                  <a:lnTo>
                    <a:pt x="1411545" y="875625"/>
                  </a:lnTo>
                  <a:lnTo>
                    <a:pt x="1406782" y="879331"/>
                  </a:lnTo>
                  <a:lnTo>
                    <a:pt x="1402283" y="883036"/>
                  </a:lnTo>
                  <a:lnTo>
                    <a:pt x="1397784" y="886213"/>
                  </a:lnTo>
                  <a:lnTo>
                    <a:pt x="1392492" y="889389"/>
                  </a:lnTo>
                  <a:lnTo>
                    <a:pt x="1387728" y="892301"/>
                  </a:lnTo>
                  <a:lnTo>
                    <a:pt x="1382436" y="895213"/>
                  </a:lnTo>
                  <a:lnTo>
                    <a:pt x="1376878" y="897595"/>
                  </a:lnTo>
                  <a:lnTo>
                    <a:pt x="1371586" y="899713"/>
                  </a:lnTo>
                  <a:lnTo>
                    <a:pt x="1366028" y="901565"/>
                  </a:lnTo>
                  <a:lnTo>
                    <a:pt x="1360207" y="903418"/>
                  </a:lnTo>
                  <a:lnTo>
                    <a:pt x="1354385" y="904477"/>
                  </a:lnTo>
                  <a:lnTo>
                    <a:pt x="1348298" y="905536"/>
                  </a:lnTo>
                  <a:lnTo>
                    <a:pt x="1342476" y="906330"/>
                  </a:lnTo>
                  <a:lnTo>
                    <a:pt x="1336390" y="907124"/>
                  </a:lnTo>
                  <a:lnTo>
                    <a:pt x="1330039" y="907124"/>
                  </a:lnTo>
                  <a:lnTo>
                    <a:pt x="846557" y="907124"/>
                  </a:lnTo>
                  <a:lnTo>
                    <a:pt x="846557" y="1149059"/>
                  </a:lnTo>
                  <a:lnTo>
                    <a:pt x="906893" y="1149059"/>
                  </a:lnTo>
                  <a:lnTo>
                    <a:pt x="909539" y="1149059"/>
                  </a:lnTo>
                  <a:lnTo>
                    <a:pt x="912715" y="1149588"/>
                  </a:lnTo>
                  <a:lnTo>
                    <a:pt x="916155" y="1150118"/>
                  </a:lnTo>
                  <a:lnTo>
                    <a:pt x="920918" y="1150912"/>
                  </a:lnTo>
                  <a:lnTo>
                    <a:pt x="925946" y="1152235"/>
                  </a:lnTo>
                  <a:lnTo>
                    <a:pt x="931503" y="1154088"/>
                  </a:lnTo>
                  <a:lnTo>
                    <a:pt x="937061" y="1156471"/>
                  </a:lnTo>
                  <a:lnTo>
                    <a:pt x="942883" y="1159912"/>
                  </a:lnTo>
                  <a:lnTo>
                    <a:pt x="945529" y="1161765"/>
                  </a:lnTo>
                  <a:lnTo>
                    <a:pt x="948175" y="1163882"/>
                  </a:lnTo>
                  <a:lnTo>
                    <a:pt x="950821" y="1166265"/>
                  </a:lnTo>
                  <a:lnTo>
                    <a:pt x="953468" y="1168647"/>
                  </a:lnTo>
                  <a:lnTo>
                    <a:pt x="955585" y="1171559"/>
                  </a:lnTo>
                  <a:lnTo>
                    <a:pt x="957967" y="1174470"/>
                  </a:lnTo>
                  <a:lnTo>
                    <a:pt x="959819" y="1177911"/>
                  </a:lnTo>
                  <a:lnTo>
                    <a:pt x="961671" y="1181617"/>
                  </a:lnTo>
                  <a:lnTo>
                    <a:pt x="963524" y="1185588"/>
                  </a:lnTo>
                  <a:lnTo>
                    <a:pt x="964847" y="1189558"/>
                  </a:lnTo>
                  <a:lnTo>
                    <a:pt x="965905" y="1194058"/>
                  </a:lnTo>
                  <a:lnTo>
                    <a:pt x="966699" y="1198823"/>
                  </a:lnTo>
                  <a:lnTo>
                    <a:pt x="967229" y="1204117"/>
                  </a:lnTo>
                  <a:lnTo>
                    <a:pt x="967493" y="1209675"/>
                  </a:lnTo>
                  <a:lnTo>
                    <a:pt x="483482" y="1209675"/>
                  </a:lnTo>
                  <a:lnTo>
                    <a:pt x="484011" y="1206763"/>
                  </a:lnTo>
                  <a:lnTo>
                    <a:pt x="484011" y="1204117"/>
                  </a:lnTo>
                  <a:lnTo>
                    <a:pt x="484541" y="1200146"/>
                  </a:lnTo>
                  <a:lnTo>
                    <a:pt x="485334" y="1195646"/>
                  </a:lnTo>
                  <a:lnTo>
                    <a:pt x="486922" y="1190352"/>
                  </a:lnTo>
                  <a:lnTo>
                    <a:pt x="488775" y="1184793"/>
                  </a:lnTo>
                  <a:lnTo>
                    <a:pt x="491156" y="1179499"/>
                  </a:lnTo>
                  <a:lnTo>
                    <a:pt x="494332" y="1173676"/>
                  </a:lnTo>
                  <a:lnTo>
                    <a:pt x="496449" y="1170764"/>
                  </a:lnTo>
                  <a:lnTo>
                    <a:pt x="498566" y="1168117"/>
                  </a:lnTo>
                  <a:lnTo>
                    <a:pt x="500683" y="1165735"/>
                  </a:lnTo>
                  <a:lnTo>
                    <a:pt x="503329" y="1163353"/>
                  </a:lnTo>
                  <a:lnTo>
                    <a:pt x="506240" y="1160706"/>
                  </a:lnTo>
                  <a:lnTo>
                    <a:pt x="509151" y="1158588"/>
                  </a:lnTo>
                  <a:lnTo>
                    <a:pt x="512592" y="1156471"/>
                  </a:lnTo>
                  <a:lnTo>
                    <a:pt x="516296" y="1154618"/>
                  </a:lnTo>
                  <a:lnTo>
                    <a:pt x="520001" y="1153030"/>
                  </a:lnTo>
                  <a:lnTo>
                    <a:pt x="524235" y="1151706"/>
                  </a:lnTo>
                  <a:lnTo>
                    <a:pt x="528734" y="1150383"/>
                  </a:lnTo>
                  <a:lnTo>
                    <a:pt x="533497" y="1149853"/>
                  </a:lnTo>
                  <a:lnTo>
                    <a:pt x="538525" y="1149059"/>
                  </a:lnTo>
                  <a:lnTo>
                    <a:pt x="544083" y="1149059"/>
                  </a:lnTo>
                  <a:lnTo>
                    <a:pt x="604683" y="1149059"/>
                  </a:lnTo>
                  <a:lnTo>
                    <a:pt x="604683" y="907124"/>
                  </a:lnTo>
                  <a:lnTo>
                    <a:pt x="120672" y="907124"/>
                  </a:lnTo>
                  <a:lnTo>
                    <a:pt x="114585" y="907124"/>
                  </a:lnTo>
                  <a:lnTo>
                    <a:pt x="108499" y="906330"/>
                  </a:lnTo>
                  <a:lnTo>
                    <a:pt x="102412" y="905536"/>
                  </a:lnTo>
                  <a:lnTo>
                    <a:pt x="96590" y="904477"/>
                  </a:lnTo>
                  <a:lnTo>
                    <a:pt x="90769" y="903418"/>
                  </a:lnTo>
                  <a:lnTo>
                    <a:pt x="84947" y="901565"/>
                  </a:lnTo>
                  <a:lnTo>
                    <a:pt x="79389" y="899713"/>
                  </a:lnTo>
                  <a:lnTo>
                    <a:pt x="73832" y="897595"/>
                  </a:lnTo>
                  <a:lnTo>
                    <a:pt x="68539" y="895213"/>
                  </a:lnTo>
                  <a:lnTo>
                    <a:pt x="63511" y="892301"/>
                  </a:lnTo>
                  <a:lnTo>
                    <a:pt x="58219" y="889389"/>
                  </a:lnTo>
                  <a:lnTo>
                    <a:pt x="53455" y="886213"/>
                  </a:lnTo>
                  <a:lnTo>
                    <a:pt x="48427" y="883036"/>
                  </a:lnTo>
                  <a:lnTo>
                    <a:pt x="43929" y="879331"/>
                  </a:lnTo>
                  <a:lnTo>
                    <a:pt x="39695" y="875625"/>
                  </a:lnTo>
                  <a:lnTo>
                    <a:pt x="35461" y="871654"/>
                  </a:lnTo>
                  <a:lnTo>
                    <a:pt x="31491" y="867419"/>
                  </a:lnTo>
                  <a:lnTo>
                    <a:pt x="27786" y="862655"/>
                  </a:lnTo>
                  <a:lnTo>
                    <a:pt x="24081" y="858155"/>
                  </a:lnTo>
                  <a:lnTo>
                    <a:pt x="20641" y="853655"/>
                  </a:lnTo>
                  <a:lnTo>
                    <a:pt x="17466" y="848626"/>
                  </a:lnTo>
                  <a:lnTo>
                    <a:pt x="14555" y="843596"/>
                  </a:lnTo>
                  <a:lnTo>
                    <a:pt x="11908" y="838302"/>
                  </a:lnTo>
                  <a:lnTo>
                    <a:pt x="9527" y="833008"/>
                  </a:lnTo>
                  <a:lnTo>
                    <a:pt x="7410" y="827714"/>
                  </a:lnTo>
                  <a:lnTo>
                    <a:pt x="5557" y="821891"/>
                  </a:lnTo>
                  <a:lnTo>
                    <a:pt x="3705" y="816068"/>
                  </a:lnTo>
                  <a:lnTo>
                    <a:pt x="2382" y="810244"/>
                  </a:lnTo>
                  <a:lnTo>
                    <a:pt x="1323" y="804421"/>
                  </a:lnTo>
                  <a:lnTo>
                    <a:pt x="529" y="798333"/>
                  </a:lnTo>
                  <a:lnTo>
                    <a:pt x="0" y="792245"/>
                  </a:lnTo>
                  <a:lnTo>
                    <a:pt x="0" y="785892"/>
                  </a:lnTo>
                  <a:lnTo>
                    <a:pt x="0" y="120703"/>
                  </a:lnTo>
                  <a:lnTo>
                    <a:pt x="0" y="114615"/>
                  </a:lnTo>
                  <a:lnTo>
                    <a:pt x="529" y="108527"/>
                  </a:lnTo>
                  <a:lnTo>
                    <a:pt x="1323" y="102438"/>
                  </a:lnTo>
                  <a:lnTo>
                    <a:pt x="2382" y="96615"/>
                  </a:lnTo>
                  <a:lnTo>
                    <a:pt x="3705" y="90792"/>
                  </a:lnTo>
                  <a:lnTo>
                    <a:pt x="5557" y="84968"/>
                  </a:lnTo>
                  <a:lnTo>
                    <a:pt x="7410" y="79145"/>
                  </a:lnTo>
                  <a:lnTo>
                    <a:pt x="9527" y="73586"/>
                  </a:lnTo>
                  <a:lnTo>
                    <a:pt x="11908" y="68557"/>
                  </a:lnTo>
                  <a:lnTo>
                    <a:pt x="14555" y="63263"/>
                  </a:lnTo>
                  <a:lnTo>
                    <a:pt x="17466" y="58234"/>
                  </a:lnTo>
                  <a:lnTo>
                    <a:pt x="20641" y="53204"/>
                  </a:lnTo>
                  <a:lnTo>
                    <a:pt x="24081" y="48705"/>
                  </a:lnTo>
                  <a:lnTo>
                    <a:pt x="27786" y="44205"/>
                  </a:lnTo>
                  <a:lnTo>
                    <a:pt x="31491" y="39440"/>
                  </a:lnTo>
                  <a:lnTo>
                    <a:pt x="35461" y="35205"/>
                  </a:lnTo>
                  <a:lnTo>
                    <a:pt x="39695" y="31234"/>
                  </a:lnTo>
                  <a:lnTo>
                    <a:pt x="43929" y="27529"/>
                  </a:lnTo>
                  <a:lnTo>
                    <a:pt x="48427" y="24087"/>
                  </a:lnTo>
                  <a:lnTo>
                    <a:pt x="53455" y="20646"/>
                  </a:lnTo>
                  <a:lnTo>
                    <a:pt x="58219" y="17205"/>
                  </a:lnTo>
                  <a:lnTo>
                    <a:pt x="63511" y="14558"/>
                  </a:lnTo>
                  <a:lnTo>
                    <a:pt x="68539" y="11911"/>
                  </a:lnTo>
                  <a:lnTo>
                    <a:pt x="73832" y="9264"/>
                  </a:lnTo>
                  <a:lnTo>
                    <a:pt x="79389" y="7147"/>
                  </a:lnTo>
                  <a:lnTo>
                    <a:pt x="84947" y="5294"/>
                  </a:lnTo>
                  <a:lnTo>
                    <a:pt x="90769" y="3441"/>
                  </a:lnTo>
                  <a:lnTo>
                    <a:pt x="96590" y="2382"/>
                  </a:lnTo>
                  <a:lnTo>
                    <a:pt x="102412" y="1059"/>
                  </a:lnTo>
                  <a:lnTo>
                    <a:pt x="108499" y="529"/>
                  </a:lnTo>
                  <a:lnTo>
                    <a:pt x="11458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bIns="432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75464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VID_20210813_160914_1">
            <a:hlinkClick r:id="" action="ppaction://media"/>
            <a:extLst>
              <a:ext uri="{FF2B5EF4-FFF2-40B4-BE49-F238E27FC236}">
                <a16:creationId xmlns:a16="http://schemas.microsoft.com/office/drawing/2014/main" id="{C852A7A9-46CC-4C98-9FC9-6867C728CA50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759" y="325356"/>
            <a:ext cx="3068915" cy="6094494"/>
          </a:xfrm>
          <a:prstGeom prst="rect">
            <a:avLst/>
          </a:prstGeom>
        </p:spPr>
      </p:pic>
      <p:pic>
        <p:nvPicPr>
          <p:cNvPr id="3" name="虎牙">
            <a:hlinkClick r:id="" action="ppaction://media"/>
            <a:extLst>
              <a:ext uri="{FF2B5EF4-FFF2-40B4-BE49-F238E27FC236}">
                <a16:creationId xmlns:a16="http://schemas.microsoft.com/office/drawing/2014/main" id="{CDBF5A2D-8063-46CA-A3FE-9AEDF98C79A8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15274" y="325356"/>
            <a:ext cx="3352801" cy="59611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25C35B4-C441-4258-912B-17C400F30007}"/>
              </a:ext>
            </a:extLst>
          </p:cNvPr>
          <p:cNvSpPr txBox="1"/>
          <p:nvPr/>
        </p:nvSpPr>
        <p:spPr>
          <a:xfrm>
            <a:off x="3949831" y="782425"/>
            <a:ext cx="32239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&lt;&lt;</a:t>
            </a:r>
            <a:r>
              <a:rPr lang="zh-CN" altLang="en-US" dirty="0"/>
              <a:t>左图为小程序的用户</a:t>
            </a:r>
            <a:r>
              <a:rPr lang="en-US" altLang="zh-CN" dirty="0"/>
              <a:t>APP</a:t>
            </a:r>
            <a:r>
              <a:rPr lang="zh-CN" altLang="en-US" dirty="0"/>
              <a:t>端</a:t>
            </a:r>
            <a:endParaRPr lang="en-US" altLang="zh-CN" dirty="0"/>
          </a:p>
          <a:p>
            <a:r>
              <a:rPr lang="zh-CN" altLang="en-US" dirty="0"/>
              <a:t>（视频点击播放）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93B3D4-E7E7-4729-92E9-6B9F1E8B444C}"/>
              </a:ext>
            </a:extLst>
          </p:cNvPr>
          <p:cNvSpPr txBox="1"/>
          <p:nvPr/>
        </p:nvSpPr>
        <p:spPr>
          <a:xfrm>
            <a:off x="2648933" y="4864231"/>
            <a:ext cx="5099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/>
              <a:t>右图为小程序的</a:t>
            </a:r>
            <a:r>
              <a:rPr lang="en-US" altLang="zh-CN" dirty="0"/>
              <a:t>PC</a:t>
            </a:r>
            <a:r>
              <a:rPr lang="zh-CN" altLang="en-US" dirty="0"/>
              <a:t>主播端</a:t>
            </a:r>
            <a:endParaRPr lang="en-US" altLang="zh-CN" dirty="0"/>
          </a:p>
          <a:p>
            <a:pPr algn="r"/>
            <a:r>
              <a:rPr lang="zh-CN" altLang="en-US" dirty="0"/>
              <a:t>（视频点击播放）</a:t>
            </a:r>
            <a:r>
              <a:rPr lang="en-US" altLang="zh-CN" dirty="0"/>
              <a:t>&gt;&gt;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994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1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4916321" y="3924596"/>
            <a:ext cx="43147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505980" y="2971379"/>
            <a:ext cx="314236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dirty="0">
                <a:solidFill>
                  <a:schemeClr val="accent2"/>
                </a:solidFill>
                <a:latin typeface="+mn-ea"/>
              </a:rPr>
              <a:t>创新分析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452184" y="2173124"/>
            <a:ext cx="2449676" cy="2449676"/>
            <a:chOff x="2452184" y="2173124"/>
            <a:chExt cx="2449676" cy="2449676"/>
          </a:xfrm>
        </p:grpSpPr>
        <p:grpSp>
          <p:nvGrpSpPr>
            <p:cNvPr id="7" name="组合 6"/>
            <p:cNvGrpSpPr/>
            <p:nvPr/>
          </p:nvGrpSpPr>
          <p:grpSpPr>
            <a:xfrm>
              <a:off x="2452184" y="2173124"/>
              <a:ext cx="2449676" cy="2449676"/>
              <a:chOff x="2099081" y="2031187"/>
              <a:chExt cx="2739620" cy="2739620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2099081" y="2031187"/>
                <a:ext cx="2739620" cy="27396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alpha val="99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softEdge rad="1016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2377216" y="2309322"/>
                <a:ext cx="2183348" cy="2183348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B8BBBC"/>
                  </a:gs>
                </a:gsLst>
                <a:lin ang="54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椭圆 8"/>
            <p:cNvSpPr/>
            <p:nvPr/>
          </p:nvSpPr>
          <p:spPr>
            <a:xfrm>
              <a:off x="2938198" y="2659139"/>
              <a:ext cx="1477648" cy="14776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2032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0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243396" y="2960706"/>
              <a:ext cx="860738" cy="874510"/>
              <a:chOff x="3619500" y="2434166"/>
              <a:chExt cx="590102" cy="599547"/>
            </a:xfrm>
            <a:solidFill>
              <a:schemeClr val="bg1"/>
            </a:solidFill>
          </p:grpSpPr>
          <p:sp>
            <p:nvSpPr>
              <p:cNvPr id="17" name="KSO_Shape"/>
              <p:cNvSpPr/>
              <p:nvPr/>
            </p:nvSpPr>
            <p:spPr>
              <a:xfrm>
                <a:off x="3619500" y="2476500"/>
                <a:ext cx="557213" cy="557213"/>
              </a:xfrm>
              <a:prstGeom prst="pi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>
              <a:xfrm rot="17344659">
                <a:off x="3652389" y="2434166"/>
                <a:ext cx="557213" cy="557213"/>
              </a:xfrm>
              <a:prstGeom prst="pie">
                <a:avLst>
                  <a:gd name="adj1" fmla="val 20720386"/>
                  <a:gd name="adj2" fmla="val 406514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555818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307"/>
  <p:tag name="MH_SECTIONID" val="308,309,310,311,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8213513"/>
  <p:tag name="MH_LIBRARY" val="GRAPHIC"/>
  <p:tag name="MH_TYPE" val="SubTitle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2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3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3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Other"/>
  <p:tag name="MH_ORDER" val="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SubTitle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Other"/>
  <p:tag name="MH_ORDER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SubTitle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Other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SubTitle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Other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21800"/>
  <p:tag name="MH_LIBRARY" val="GRAPHIC"/>
  <p:tag name="MH_TYPE" val="SubTitle"/>
  <p:tag name="MH_ORDER" val="2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17445"/>
      </a:accent1>
      <a:accent2>
        <a:srgbClr val="E94744"/>
      </a:accent2>
      <a:accent3>
        <a:srgbClr val="009288"/>
      </a:accent3>
      <a:accent4>
        <a:srgbClr val="015A7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gency FB"/>
        <a:ea typeface="造字工房悦黑（非商用）常规体"/>
        <a:cs typeface=""/>
      </a:majorFont>
      <a:minorFont>
        <a:latin typeface="Agency FB"/>
        <a:ea typeface="造字工房悦黑（非商用）常规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76200" cap="flat" cmpd="sng" algn="ctr">
          <a:noFill/>
          <a:prstDash val="solid"/>
          <a:miter lim="800000"/>
        </a:ln>
        <a:effectLst/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prstClr val="white"/>
            </a:solidFill>
            <a:effectLst/>
            <a:uLnTx/>
            <a:uFillTx/>
            <a:latin typeface="Arial"/>
            <a:ea typeface="微软雅黑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3154</TotalTime>
  <Words>513</Words>
  <Application>Microsoft Office PowerPoint</Application>
  <PresentationFormat>宽屏</PresentationFormat>
  <Paragraphs>93</Paragraphs>
  <Slides>15</Slides>
  <Notes>6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微软雅黑</vt:lpstr>
      <vt:lpstr>造字工房悦黑（非商用）常规体</vt:lpstr>
      <vt:lpstr>Agency FB</vt:lpstr>
      <vt:lpstr>Arial</vt:lpstr>
      <vt:lpstr>Calibri</vt:lpstr>
      <vt:lpstr>Office 主题​​</vt:lpstr>
      <vt:lpstr>PowerPoint 演示文稿</vt:lpstr>
      <vt:lpstr>产品与服务</vt:lpstr>
      <vt:lpstr>PowerPoint 演示文稿</vt:lpstr>
      <vt:lpstr>四个模块</vt:lpstr>
      <vt:lpstr>PowerPoint 演示文稿</vt:lpstr>
      <vt:lpstr>当下的小程序</vt:lpstr>
      <vt:lpstr>PowerPoint 演示文稿</vt:lpstr>
      <vt:lpstr>PowerPoint 演示文稿</vt:lpstr>
      <vt:lpstr>PowerPoint 演示文稿</vt:lpstr>
      <vt:lpstr>体育赛事获取</vt:lpstr>
      <vt:lpstr>商品档</vt:lpstr>
      <vt:lpstr>Huya-Room，记录美好时刻</vt:lpstr>
      <vt:lpstr>个人档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MDG</dc:creator>
  <cp:lastModifiedBy>包 建丰</cp:lastModifiedBy>
  <cp:revision>506</cp:revision>
  <dcterms:created xsi:type="dcterms:W3CDTF">2015-12-15T14:14:23Z</dcterms:created>
  <dcterms:modified xsi:type="dcterms:W3CDTF">2021-08-13T09:29:22Z</dcterms:modified>
</cp:coreProperties>
</file>

<file path=docProps/thumbnail.jpeg>
</file>